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notesMasterIdLst>
    <p:notesMasterId r:id="rId76"/>
  </p:notesMasterIdLst>
  <p:handoutMasterIdLst>
    <p:handoutMasterId r:id="rId77"/>
  </p:handoutMasterIdLst>
  <p:sldIdLst>
    <p:sldId id="298" r:id="rId2"/>
    <p:sldId id="269" r:id="rId3"/>
    <p:sldId id="660" r:id="rId4"/>
    <p:sldId id="665" r:id="rId5"/>
    <p:sldId id="666" r:id="rId6"/>
    <p:sldId id="667" r:id="rId7"/>
    <p:sldId id="668" r:id="rId8"/>
    <p:sldId id="669" r:id="rId9"/>
    <p:sldId id="662" r:id="rId10"/>
    <p:sldId id="670" r:id="rId11"/>
    <p:sldId id="671" r:id="rId12"/>
    <p:sldId id="677" r:id="rId13"/>
    <p:sldId id="732" r:id="rId14"/>
    <p:sldId id="679" r:id="rId15"/>
    <p:sldId id="680" r:id="rId16"/>
    <p:sldId id="681" r:id="rId17"/>
    <p:sldId id="682" r:id="rId18"/>
    <p:sldId id="683" r:id="rId19"/>
    <p:sldId id="684" r:id="rId20"/>
    <p:sldId id="733" r:id="rId21"/>
    <p:sldId id="686" r:id="rId22"/>
    <p:sldId id="687" r:id="rId23"/>
    <p:sldId id="688" r:id="rId24"/>
    <p:sldId id="689" r:id="rId25"/>
    <p:sldId id="690" r:id="rId26"/>
    <p:sldId id="692" r:id="rId27"/>
    <p:sldId id="693" r:id="rId28"/>
    <p:sldId id="699" r:id="rId29"/>
    <p:sldId id="735" r:id="rId30"/>
    <p:sldId id="695" r:id="rId31"/>
    <p:sldId id="703" r:id="rId32"/>
    <p:sldId id="736" r:id="rId33"/>
    <p:sldId id="701" r:id="rId34"/>
    <p:sldId id="708" r:id="rId35"/>
    <p:sldId id="739" r:id="rId36"/>
    <p:sldId id="709" r:id="rId37"/>
    <p:sldId id="738" r:id="rId38"/>
    <p:sldId id="715" r:id="rId39"/>
    <p:sldId id="741" r:id="rId40"/>
    <p:sldId id="742" r:id="rId41"/>
    <p:sldId id="716" r:id="rId42"/>
    <p:sldId id="763" r:id="rId43"/>
    <p:sldId id="745" r:id="rId44"/>
    <p:sldId id="717" r:id="rId45"/>
    <p:sldId id="718" r:id="rId46"/>
    <p:sldId id="719" r:id="rId47"/>
    <p:sldId id="743" r:id="rId48"/>
    <p:sldId id="720" r:id="rId49"/>
    <p:sldId id="746" r:id="rId50"/>
    <p:sldId id="747" r:id="rId51"/>
    <p:sldId id="744" r:id="rId52"/>
    <p:sldId id="748" r:id="rId53"/>
    <p:sldId id="725" r:id="rId54"/>
    <p:sldId id="749" r:id="rId55"/>
    <p:sldId id="750" r:id="rId56"/>
    <p:sldId id="751" r:id="rId57"/>
    <p:sldId id="752" r:id="rId58"/>
    <p:sldId id="753" r:id="rId59"/>
    <p:sldId id="754" r:id="rId60"/>
    <p:sldId id="756" r:id="rId61"/>
    <p:sldId id="757" r:id="rId62"/>
    <p:sldId id="758" r:id="rId63"/>
    <p:sldId id="694" r:id="rId64"/>
    <p:sldId id="734" r:id="rId65"/>
    <p:sldId id="691" r:id="rId66"/>
    <p:sldId id="702" r:id="rId67"/>
    <p:sldId id="704" r:id="rId68"/>
    <p:sldId id="705" r:id="rId69"/>
    <p:sldId id="706" r:id="rId70"/>
    <p:sldId id="707" r:id="rId71"/>
    <p:sldId id="759" r:id="rId72"/>
    <p:sldId id="760" r:id="rId73"/>
    <p:sldId id="761" r:id="rId74"/>
    <p:sldId id="762" r:id="rId75"/>
  </p:sldIdLst>
  <p:sldSz cx="11430000" cy="7315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H6" id="{687F482B-68D7-4247-A3A4-8D4B91F2DA4D}">
          <p14:sldIdLst>
            <p14:sldId id="298"/>
            <p14:sldId id="269"/>
            <p14:sldId id="660"/>
            <p14:sldId id="665"/>
            <p14:sldId id="666"/>
            <p14:sldId id="667"/>
            <p14:sldId id="668"/>
            <p14:sldId id="669"/>
            <p14:sldId id="662"/>
          </p14:sldIdLst>
        </p14:section>
        <p14:section name="CH7" id="{A7239E5E-59E9-45CA-AD3E-3101993F630C}">
          <p14:sldIdLst>
            <p14:sldId id="670"/>
            <p14:sldId id="671"/>
            <p14:sldId id="677"/>
            <p14:sldId id="732"/>
            <p14:sldId id="679"/>
            <p14:sldId id="680"/>
            <p14:sldId id="681"/>
            <p14:sldId id="682"/>
            <p14:sldId id="683"/>
            <p14:sldId id="684"/>
            <p14:sldId id="733"/>
            <p14:sldId id="686"/>
            <p14:sldId id="687"/>
            <p14:sldId id="688"/>
            <p14:sldId id="689"/>
            <p14:sldId id="690"/>
            <p14:sldId id="692"/>
            <p14:sldId id="693"/>
            <p14:sldId id="699"/>
            <p14:sldId id="735"/>
            <p14:sldId id="695"/>
            <p14:sldId id="703"/>
            <p14:sldId id="736"/>
            <p14:sldId id="701"/>
            <p14:sldId id="708"/>
            <p14:sldId id="739"/>
            <p14:sldId id="709"/>
            <p14:sldId id="738"/>
          </p14:sldIdLst>
        </p14:section>
        <p14:section name="Untitled Section" id="{E4D0C76E-A270-43B9-B12D-9E4A86609830}">
          <p14:sldIdLst>
            <p14:sldId id="715"/>
            <p14:sldId id="741"/>
            <p14:sldId id="742"/>
            <p14:sldId id="716"/>
            <p14:sldId id="763"/>
            <p14:sldId id="745"/>
            <p14:sldId id="717"/>
            <p14:sldId id="718"/>
            <p14:sldId id="719"/>
            <p14:sldId id="743"/>
            <p14:sldId id="720"/>
            <p14:sldId id="746"/>
            <p14:sldId id="747"/>
            <p14:sldId id="744"/>
            <p14:sldId id="748"/>
            <p14:sldId id="725"/>
            <p14:sldId id="749"/>
            <p14:sldId id="750"/>
            <p14:sldId id="751"/>
            <p14:sldId id="752"/>
            <p14:sldId id="753"/>
            <p14:sldId id="754"/>
            <p14:sldId id="756"/>
            <p14:sldId id="757"/>
            <p14:sldId id="758"/>
          </p14:sldIdLst>
        </p14:section>
        <p14:section name="Review" id="{9CAB688B-E94B-4BC9-A5B7-741BF69F44F5}">
          <p14:sldIdLst>
            <p14:sldId id="694"/>
            <p14:sldId id="734"/>
            <p14:sldId id="691"/>
            <p14:sldId id="702"/>
            <p14:sldId id="704"/>
            <p14:sldId id="705"/>
            <p14:sldId id="706"/>
            <p14:sldId id="707"/>
            <p14:sldId id="759"/>
            <p14:sldId id="760"/>
            <p14:sldId id="761"/>
            <p14:sldId id="76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E5"/>
    <a:srgbClr val="F18939"/>
    <a:srgbClr val="FF0000"/>
    <a:srgbClr val="669900"/>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838" autoAdjust="0"/>
  </p:normalViewPr>
  <p:slideViewPr>
    <p:cSldViewPr snapToGrid="0">
      <p:cViewPr varScale="1">
        <p:scale>
          <a:sx n="56" d="100"/>
          <a:sy n="56" d="100"/>
        </p:scale>
        <p:origin x="113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123"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C2E724-4A6C-4738-9B17-DA3EF6907DF6}"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n-US"/>
        </a:p>
      </dgm:t>
    </dgm:pt>
    <dgm:pt modelId="{CE247C44-4889-49D8-BAD9-95B0F14E9452}">
      <dgm:prSet custT="1"/>
      <dgm:spPr/>
      <dgm:t>
        <a:bodyPr/>
        <a:lstStyle/>
        <a:p>
          <a:pPr rtl="0"/>
          <a:r>
            <a:rPr lang="en-GB" sz="2200" b="1" dirty="0" smtClean="0">
              <a:solidFill>
                <a:srgbClr val="7030A0"/>
              </a:solidFill>
            </a:rPr>
            <a:t>Aliphatic hydrocarbons divided into</a:t>
          </a:r>
          <a:r>
            <a:rPr lang="en-GB" sz="2000" dirty="0" smtClean="0"/>
            <a:t>:</a:t>
          </a:r>
          <a:endParaRPr lang="en-US" sz="2000" dirty="0"/>
        </a:p>
      </dgm:t>
    </dgm:pt>
    <dgm:pt modelId="{F8A796DD-E5E2-4DB7-9E28-0C026638810C}" type="parTrans" cxnId="{336C56FD-3DB0-4575-A601-D9E495755DD6}">
      <dgm:prSet/>
      <dgm:spPr/>
      <dgm:t>
        <a:bodyPr/>
        <a:lstStyle/>
        <a:p>
          <a:endParaRPr lang="en-US"/>
        </a:p>
      </dgm:t>
    </dgm:pt>
    <dgm:pt modelId="{3789D3D1-58D9-4823-AD4C-B95DD9564517}" type="sibTrans" cxnId="{336C56FD-3DB0-4575-A601-D9E495755DD6}">
      <dgm:prSet/>
      <dgm:spPr/>
      <dgm:t>
        <a:bodyPr/>
        <a:lstStyle/>
        <a:p>
          <a:endParaRPr lang="en-US"/>
        </a:p>
      </dgm:t>
    </dgm:pt>
    <dgm:pt modelId="{20C61944-C61C-400E-B72D-BD3BE754E2C9}">
      <dgm:prSet/>
      <dgm:spPr/>
      <dgm:t>
        <a:bodyPr/>
        <a:lstStyle/>
        <a:p>
          <a:pPr rtl="0"/>
          <a:r>
            <a:rPr lang="en-GB" b="1" dirty="0" smtClean="0"/>
            <a:t>1-Alkanes:</a:t>
          </a:r>
          <a:endParaRPr lang="en-US" dirty="0"/>
        </a:p>
      </dgm:t>
    </dgm:pt>
    <dgm:pt modelId="{DC9198D8-AC6F-4964-A9E1-017BD110DA87}" type="parTrans" cxnId="{EB1B53F3-5E86-4AB5-8DEE-C7F147B2FB3F}">
      <dgm:prSet/>
      <dgm:spPr/>
      <dgm:t>
        <a:bodyPr/>
        <a:lstStyle/>
        <a:p>
          <a:endParaRPr lang="en-US"/>
        </a:p>
      </dgm:t>
    </dgm:pt>
    <dgm:pt modelId="{F981977E-81BD-41FE-B6A8-5E9A072BCEAD}" type="sibTrans" cxnId="{EB1B53F3-5E86-4AB5-8DEE-C7F147B2FB3F}">
      <dgm:prSet/>
      <dgm:spPr/>
      <dgm:t>
        <a:bodyPr/>
        <a:lstStyle/>
        <a:p>
          <a:endParaRPr lang="en-US"/>
        </a:p>
      </dgm:t>
    </dgm:pt>
    <dgm:pt modelId="{256ED21A-215A-422C-B3BC-981139772DCD}">
      <dgm:prSet/>
      <dgm:spPr/>
      <dgm:t>
        <a:bodyPr/>
        <a:lstStyle/>
        <a:p>
          <a:pPr rtl="0"/>
          <a:r>
            <a:rPr lang="en-GB" b="1" dirty="0" smtClean="0"/>
            <a:t>2-Cycloalkanes:</a:t>
          </a:r>
          <a:endParaRPr lang="en-US" dirty="0"/>
        </a:p>
      </dgm:t>
    </dgm:pt>
    <dgm:pt modelId="{388C019F-F417-4DD9-B2BD-69B5C540FADD}" type="parTrans" cxnId="{FE509654-B86A-4082-9AF6-80D6724994E5}">
      <dgm:prSet/>
      <dgm:spPr/>
      <dgm:t>
        <a:bodyPr/>
        <a:lstStyle/>
        <a:p>
          <a:endParaRPr lang="en-US"/>
        </a:p>
      </dgm:t>
    </dgm:pt>
    <dgm:pt modelId="{AC5A5F9F-78D9-4D8A-9DDE-730C18699BD0}" type="sibTrans" cxnId="{FE509654-B86A-4082-9AF6-80D6724994E5}">
      <dgm:prSet/>
      <dgm:spPr/>
      <dgm:t>
        <a:bodyPr/>
        <a:lstStyle/>
        <a:p>
          <a:endParaRPr lang="en-US"/>
        </a:p>
      </dgm:t>
    </dgm:pt>
    <dgm:pt modelId="{452B7461-1999-4BE9-9BFA-DCE73F6D7E9F}">
      <dgm:prSet/>
      <dgm:spPr/>
      <dgm:t>
        <a:bodyPr/>
        <a:lstStyle/>
        <a:p>
          <a:pPr rtl="0"/>
          <a:r>
            <a:rPr lang="en-GB" b="1" dirty="0" smtClean="0"/>
            <a:t>3-Alkenes:</a:t>
          </a:r>
          <a:endParaRPr lang="en-US" dirty="0"/>
        </a:p>
      </dgm:t>
    </dgm:pt>
    <dgm:pt modelId="{F4278B23-98EB-4E7D-A971-8BCAD73755FB}" type="parTrans" cxnId="{DC26FC79-799D-48D9-829F-303573078449}">
      <dgm:prSet/>
      <dgm:spPr/>
      <dgm:t>
        <a:bodyPr/>
        <a:lstStyle/>
        <a:p>
          <a:endParaRPr lang="en-US"/>
        </a:p>
      </dgm:t>
    </dgm:pt>
    <dgm:pt modelId="{5305636F-BC1C-431A-A918-DEFA1837649D}" type="sibTrans" cxnId="{DC26FC79-799D-48D9-829F-303573078449}">
      <dgm:prSet/>
      <dgm:spPr/>
      <dgm:t>
        <a:bodyPr/>
        <a:lstStyle/>
        <a:p>
          <a:endParaRPr lang="en-US"/>
        </a:p>
      </dgm:t>
    </dgm:pt>
    <dgm:pt modelId="{1B187163-266C-45E7-AF18-FA69AEEF9537}">
      <dgm:prSet/>
      <dgm:spPr/>
      <dgm:t>
        <a:bodyPr/>
        <a:lstStyle/>
        <a:p>
          <a:pPr rtl="0"/>
          <a:r>
            <a:rPr lang="en-GB" b="1" dirty="0" smtClean="0"/>
            <a:t>4- Alkynes:</a:t>
          </a:r>
          <a:endParaRPr lang="en-US" dirty="0"/>
        </a:p>
      </dgm:t>
    </dgm:pt>
    <dgm:pt modelId="{346FB7E7-8F8E-489C-9043-63FC23DA8A32}" type="parTrans" cxnId="{50CB3BC7-B51B-437E-ACD0-45451A81AA26}">
      <dgm:prSet/>
      <dgm:spPr/>
      <dgm:t>
        <a:bodyPr/>
        <a:lstStyle/>
        <a:p>
          <a:endParaRPr lang="en-US"/>
        </a:p>
      </dgm:t>
    </dgm:pt>
    <dgm:pt modelId="{F40E6B73-A3A2-47DC-9BF4-C39181894E75}" type="sibTrans" cxnId="{50CB3BC7-B51B-437E-ACD0-45451A81AA26}">
      <dgm:prSet/>
      <dgm:spPr/>
      <dgm:t>
        <a:bodyPr/>
        <a:lstStyle/>
        <a:p>
          <a:endParaRPr lang="en-US"/>
        </a:p>
      </dgm:t>
    </dgm:pt>
    <dgm:pt modelId="{BFCCF7BE-79C8-4CBC-AD89-6CC9A08539B8}">
      <dgm:prSet/>
      <dgm:spPr/>
      <dgm:t>
        <a:bodyPr/>
        <a:lstStyle/>
        <a:p>
          <a:pPr rtl="0"/>
          <a:r>
            <a:rPr lang="en-GB" dirty="0" smtClean="0"/>
            <a:t>Only single covalent bonds are present, </a:t>
          </a:r>
          <a:endParaRPr lang="en-US" dirty="0"/>
        </a:p>
      </dgm:t>
    </dgm:pt>
    <dgm:pt modelId="{21503F45-2333-414D-BE47-7B27CE2E6B95}" type="parTrans" cxnId="{6BFACCAE-4053-4466-847F-1CBFFCE1D2C6}">
      <dgm:prSet/>
      <dgm:spPr/>
      <dgm:t>
        <a:bodyPr/>
        <a:lstStyle/>
        <a:p>
          <a:endParaRPr lang="en-US"/>
        </a:p>
      </dgm:t>
    </dgm:pt>
    <dgm:pt modelId="{B6DF1502-F236-408D-A559-3015A6BBA587}" type="sibTrans" cxnId="{6BFACCAE-4053-4466-847F-1CBFFCE1D2C6}">
      <dgm:prSet/>
      <dgm:spPr/>
      <dgm:t>
        <a:bodyPr/>
        <a:lstStyle/>
        <a:p>
          <a:endParaRPr lang="en-US"/>
        </a:p>
      </dgm:t>
    </dgm:pt>
    <dgm:pt modelId="{BD143517-BA0F-4C35-9D84-3102D44CC403}">
      <dgm:prSet/>
      <dgm:spPr/>
      <dgm:t>
        <a:bodyPr/>
        <a:lstStyle/>
        <a:p>
          <a:pPr rtl="0"/>
          <a:r>
            <a:rPr lang="en-GB" dirty="0" smtClean="0"/>
            <a:t>alkanes whose carbon atoms are joined in rings,</a:t>
          </a:r>
          <a:r>
            <a:rPr lang="en-GB" b="1" dirty="0" smtClean="0"/>
            <a:t> </a:t>
          </a:r>
          <a:endParaRPr lang="en-US" dirty="0"/>
        </a:p>
      </dgm:t>
    </dgm:pt>
    <dgm:pt modelId="{88A4B293-7963-4BC1-963D-E5C509AFE9B8}" type="parTrans" cxnId="{6183488A-A32E-4D99-88A6-0D7698C10BF6}">
      <dgm:prSet/>
      <dgm:spPr/>
      <dgm:t>
        <a:bodyPr/>
        <a:lstStyle/>
        <a:p>
          <a:endParaRPr lang="en-US"/>
        </a:p>
      </dgm:t>
    </dgm:pt>
    <dgm:pt modelId="{A0B2A424-1BD5-446C-82D8-C3AFF2A24BDC}" type="sibTrans" cxnId="{6183488A-A32E-4D99-88A6-0D7698C10BF6}">
      <dgm:prSet/>
      <dgm:spPr/>
      <dgm:t>
        <a:bodyPr/>
        <a:lstStyle/>
        <a:p>
          <a:endParaRPr lang="en-US"/>
        </a:p>
      </dgm:t>
    </dgm:pt>
    <dgm:pt modelId="{7652CBE5-EBF8-4F39-B84F-D0944B85AC47}">
      <dgm:prSet/>
      <dgm:spPr/>
      <dgm:t>
        <a:bodyPr/>
        <a:lstStyle/>
        <a:p>
          <a:pPr rtl="0"/>
          <a:r>
            <a:rPr lang="en-GB" dirty="0" smtClean="0"/>
            <a:t>contain at least one carbon-carbon double bond, </a:t>
          </a:r>
          <a:endParaRPr lang="en-US" dirty="0"/>
        </a:p>
      </dgm:t>
    </dgm:pt>
    <dgm:pt modelId="{ED2C3B7A-1F6B-4430-A2ED-34F4EC0B134B}" type="parTrans" cxnId="{D74E82D6-159F-4A25-8BF5-811CE9F7D3FE}">
      <dgm:prSet/>
      <dgm:spPr/>
      <dgm:t>
        <a:bodyPr/>
        <a:lstStyle/>
        <a:p>
          <a:endParaRPr lang="en-US"/>
        </a:p>
      </dgm:t>
    </dgm:pt>
    <dgm:pt modelId="{12E31587-DC14-4E67-8613-2C469EA6AE40}" type="sibTrans" cxnId="{D74E82D6-159F-4A25-8BF5-811CE9F7D3FE}">
      <dgm:prSet/>
      <dgm:spPr/>
      <dgm:t>
        <a:bodyPr/>
        <a:lstStyle/>
        <a:p>
          <a:endParaRPr lang="en-US"/>
        </a:p>
      </dgm:t>
    </dgm:pt>
    <dgm:pt modelId="{12914ACE-90F8-45D2-A015-E9536DF26BDB}">
      <dgm:prSet/>
      <dgm:spPr/>
      <dgm:t>
        <a:bodyPr/>
        <a:lstStyle/>
        <a:p>
          <a:pPr rtl="0"/>
          <a:r>
            <a:rPr lang="en-GB" dirty="0" smtClean="0"/>
            <a:t>contain at least one carbon-carbon triple bond, </a:t>
          </a:r>
          <a:endParaRPr lang="en-US" dirty="0"/>
        </a:p>
      </dgm:t>
    </dgm:pt>
    <dgm:pt modelId="{A7EF7A81-0FA5-420A-B371-DDB8501468ED}" type="parTrans" cxnId="{BC0D6591-6F14-4DFA-B086-9F8EECA9D65F}">
      <dgm:prSet/>
      <dgm:spPr/>
      <dgm:t>
        <a:bodyPr/>
        <a:lstStyle/>
        <a:p>
          <a:endParaRPr lang="en-US"/>
        </a:p>
      </dgm:t>
    </dgm:pt>
    <dgm:pt modelId="{9FCB51D5-0D90-4ED0-B5B1-DD85E0D81845}" type="sibTrans" cxnId="{BC0D6591-6F14-4DFA-B086-9F8EECA9D65F}">
      <dgm:prSet/>
      <dgm:spPr/>
      <dgm:t>
        <a:bodyPr/>
        <a:lstStyle/>
        <a:p>
          <a:endParaRPr lang="en-US"/>
        </a:p>
      </dgm:t>
    </dgm:pt>
    <dgm:pt modelId="{5C246B05-6677-43DC-BFF7-44FAE83695FA}">
      <dgm:prSet/>
      <dgm:spPr/>
      <dgm:t>
        <a:bodyPr/>
        <a:lstStyle/>
        <a:p>
          <a:pPr rtl="0"/>
          <a:r>
            <a:rPr lang="en-GB" dirty="0" smtClean="0"/>
            <a:t>general formula</a:t>
          </a:r>
        </a:p>
        <a:p>
          <a:pPr rtl="0"/>
          <a:r>
            <a:rPr lang="en-GB" dirty="0" smtClean="0"/>
            <a:t> C</a:t>
          </a:r>
          <a:r>
            <a:rPr lang="en-GB" baseline="-25000" dirty="0" smtClean="0"/>
            <a:t>n</a:t>
          </a:r>
          <a:r>
            <a:rPr lang="en-GB" dirty="0" smtClean="0"/>
            <a:t>H</a:t>
          </a:r>
          <a:r>
            <a:rPr lang="en-GB" baseline="-25000" dirty="0" smtClean="0"/>
            <a:t>2n+2</a:t>
          </a:r>
          <a:r>
            <a:rPr lang="en-GB" dirty="0" smtClean="0"/>
            <a:t>, n = 1, 2, ….</a:t>
          </a:r>
          <a:endParaRPr lang="en-US" dirty="0"/>
        </a:p>
      </dgm:t>
    </dgm:pt>
    <dgm:pt modelId="{917C388E-3E22-4D28-A64C-36E31F8D4C3C}" type="parTrans" cxnId="{5B0F4367-2D82-45F6-A7C5-81422DC4AB59}">
      <dgm:prSet/>
      <dgm:spPr/>
      <dgm:t>
        <a:bodyPr/>
        <a:lstStyle/>
        <a:p>
          <a:endParaRPr lang="en-US"/>
        </a:p>
      </dgm:t>
    </dgm:pt>
    <dgm:pt modelId="{57A23DA7-006A-40E9-8419-4D21362EA2EE}" type="sibTrans" cxnId="{5B0F4367-2D82-45F6-A7C5-81422DC4AB59}">
      <dgm:prSet/>
      <dgm:spPr/>
      <dgm:t>
        <a:bodyPr/>
        <a:lstStyle/>
        <a:p>
          <a:endParaRPr lang="en-US"/>
        </a:p>
      </dgm:t>
    </dgm:pt>
    <dgm:pt modelId="{7D37BEF0-D180-4FB2-B11D-57356EBB6C7C}">
      <dgm:prSet/>
      <dgm:spPr/>
      <dgm:t>
        <a:bodyPr/>
        <a:lstStyle/>
        <a:p>
          <a:pPr rtl="0"/>
          <a:r>
            <a:rPr lang="en-GB" dirty="0" smtClean="0"/>
            <a:t>general formula</a:t>
          </a:r>
        </a:p>
        <a:p>
          <a:pPr rtl="0"/>
          <a:r>
            <a:rPr lang="en-GB" dirty="0" smtClean="0"/>
            <a:t> C</a:t>
          </a:r>
          <a:r>
            <a:rPr lang="en-GB" baseline="-25000" dirty="0" smtClean="0"/>
            <a:t>n</a:t>
          </a:r>
          <a:r>
            <a:rPr lang="en-GB" dirty="0" smtClean="0"/>
            <a:t>H</a:t>
          </a:r>
          <a:r>
            <a:rPr lang="en-GB" baseline="-25000" dirty="0" smtClean="0"/>
            <a:t>2n</a:t>
          </a:r>
          <a:r>
            <a:rPr lang="en-GB" dirty="0" smtClean="0"/>
            <a:t>, n = 3, 4, ….</a:t>
          </a:r>
          <a:endParaRPr lang="en-US" dirty="0"/>
        </a:p>
      </dgm:t>
    </dgm:pt>
    <dgm:pt modelId="{3272E978-884E-4309-AFC0-E3F6E694BF2F}" type="parTrans" cxnId="{7244CB00-1929-418B-A33C-7ED4C07BBD4F}">
      <dgm:prSet/>
      <dgm:spPr/>
      <dgm:t>
        <a:bodyPr/>
        <a:lstStyle/>
        <a:p>
          <a:endParaRPr lang="en-US"/>
        </a:p>
      </dgm:t>
    </dgm:pt>
    <dgm:pt modelId="{485F6166-783A-4353-A2A6-B3EAB428E667}" type="sibTrans" cxnId="{7244CB00-1929-418B-A33C-7ED4C07BBD4F}">
      <dgm:prSet/>
      <dgm:spPr/>
      <dgm:t>
        <a:bodyPr/>
        <a:lstStyle/>
        <a:p>
          <a:endParaRPr lang="en-US"/>
        </a:p>
      </dgm:t>
    </dgm:pt>
    <dgm:pt modelId="{421F1BE3-3AF8-4CCE-8AE0-8E02306CEA3F}">
      <dgm:prSet/>
      <dgm:spPr/>
      <dgm:t>
        <a:bodyPr/>
        <a:lstStyle/>
        <a:p>
          <a:pPr rtl="0"/>
          <a:r>
            <a:rPr lang="en-GB" dirty="0" smtClean="0"/>
            <a:t>general formula </a:t>
          </a:r>
        </a:p>
        <a:p>
          <a:pPr rtl="0"/>
          <a:r>
            <a:rPr lang="en-GB" dirty="0" smtClean="0"/>
            <a:t>C</a:t>
          </a:r>
          <a:r>
            <a:rPr lang="en-GB" baseline="-25000" dirty="0" smtClean="0"/>
            <a:t>n</a:t>
          </a:r>
          <a:r>
            <a:rPr lang="en-GB" dirty="0" smtClean="0"/>
            <a:t>H</a:t>
          </a:r>
          <a:r>
            <a:rPr lang="en-GB" baseline="-25000" dirty="0" smtClean="0"/>
            <a:t>2n</a:t>
          </a:r>
          <a:r>
            <a:rPr lang="en-GB" dirty="0" smtClean="0"/>
            <a:t>, n = 2, 3 ….</a:t>
          </a:r>
          <a:endParaRPr lang="en-US" dirty="0"/>
        </a:p>
      </dgm:t>
    </dgm:pt>
    <dgm:pt modelId="{59C1B5D5-5865-4C34-A733-9A005E85BA64}" type="parTrans" cxnId="{F6FA8D04-94A9-4E5E-90B0-52C811D7BD48}">
      <dgm:prSet/>
      <dgm:spPr/>
      <dgm:t>
        <a:bodyPr/>
        <a:lstStyle/>
        <a:p>
          <a:endParaRPr lang="en-US"/>
        </a:p>
      </dgm:t>
    </dgm:pt>
    <dgm:pt modelId="{FB869C74-A5CE-4B11-9175-B9D06589B0A8}" type="sibTrans" cxnId="{F6FA8D04-94A9-4E5E-90B0-52C811D7BD48}">
      <dgm:prSet/>
      <dgm:spPr/>
      <dgm:t>
        <a:bodyPr/>
        <a:lstStyle/>
        <a:p>
          <a:endParaRPr lang="en-US"/>
        </a:p>
      </dgm:t>
    </dgm:pt>
    <dgm:pt modelId="{2BFB9C97-2A5B-4F83-8315-6CEE3F76EDDA}">
      <dgm:prSet/>
      <dgm:spPr/>
      <dgm:t>
        <a:bodyPr/>
        <a:lstStyle/>
        <a:p>
          <a:pPr rtl="0"/>
          <a:r>
            <a:rPr lang="en-GB" dirty="0" smtClean="0"/>
            <a:t>general formula </a:t>
          </a:r>
        </a:p>
        <a:p>
          <a:pPr rtl="0"/>
          <a:r>
            <a:rPr lang="en-GB" dirty="0" smtClean="0"/>
            <a:t>C</a:t>
          </a:r>
          <a:r>
            <a:rPr lang="en-GB" baseline="-25000" dirty="0" smtClean="0"/>
            <a:t>n</a:t>
          </a:r>
          <a:r>
            <a:rPr lang="en-GB" dirty="0" smtClean="0"/>
            <a:t>H</a:t>
          </a:r>
          <a:r>
            <a:rPr lang="en-GB" baseline="-25000" dirty="0" smtClean="0"/>
            <a:t>2n-2</a:t>
          </a:r>
          <a:r>
            <a:rPr lang="en-GB" dirty="0" smtClean="0"/>
            <a:t>, n = 2, 3….</a:t>
          </a:r>
          <a:endParaRPr lang="en-US" dirty="0"/>
        </a:p>
      </dgm:t>
    </dgm:pt>
    <dgm:pt modelId="{D48C95A0-42C8-4195-B4AA-4DB9579FDA10}" type="parTrans" cxnId="{3B1EE952-F988-41B9-A264-EE632F5D24FF}">
      <dgm:prSet/>
      <dgm:spPr/>
      <dgm:t>
        <a:bodyPr/>
        <a:lstStyle/>
        <a:p>
          <a:endParaRPr lang="en-US"/>
        </a:p>
      </dgm:t>
    </dgm:pt>
    <dgm:pt modelId="{15491928-54CB-46C4-88B1-9C47829870A3}" type="sibTrans" cxnId="{3B1EE952-F988-41B9-A264-EE632F5D24FF}">
      <dgm:prSet/>
      <dgm:spPr/>
      <dgm:t>
        <a:bodyPr/>
        <a:lstStyle/>
        <a:p>
          <a:endParaRPr lang="en-US"/>
        </a:p>
      </dgm:t>
    </dgm:pt>
    <dgm:pt modelId="{2A3C4030-92F2-44EE-82EA-16F464859AC0}" type="pres">
      <dgm:prSet presAssocID="{53C2E724-4A6C-4738-9B17-DA3EF6907DF6}" presName="Name0" presStyleCnt="0">
        <dgm:presLayoutVars>
          <dgm:orgChart val="1"/>
          <dgm:chPref val="1"/>
          <dgm:dir/>
          <dgm:animOne val="branch"/>
          <dgm:animLvl val="lvl"/>
          <dgm:resizeHandles/>
        </dgm:presLayoutVars>
      </dgm:prSet>
      <dgm:spPr/>
      <dgm:t>
        <a:bodyPr/>
        <a:lstStyle/>
        <a:p>
          <a:endParaRPr lang="en-US"/>
        </a:p>
      </dgm:t>
    </dgm:pt>
    <dgm:pt modelId="{9E46007B-9FC9-4070-A7B2-EB0E074EBECD}" type="pres">
      <dgm:prSet presAssocID="{CE247C44-4889-49D8-BAD9-95B0F14E9452}" presName="hierRoot1" presStyleCnt="0">
        <dgm:presLayoutVars>
          <dgm:hierBranch val="init"/>
        </dgm:presLayoutVars>
      </dgm:prSet>
      <dgm:spPr/>
    </dgm:pt>
    <dgm:pt modelId="{83FA1E6B-53CA-4AE5-BC1A-2345D9EDCEB4}" type="pres">
      <dgm:prSet presAssocID="{CE247C44-4889-49D8-BAD9-95B0F14E9452}" presName="rootComposite1" presStyleCnt="0"/>
      <dgm:spPr/>
    </dgm:pt>
    <dgm:pt modelId="{3CDB0D1A-DC86-406E-981A-F75E26AFE4B5}" type="pres">
      <dgm:prSet presAssocID="{CE247C44-4889-49D8-BAD9-95B0F14E9452}" presName="rootText1" presStyleLbl="alignAcc1" presStyleIdx="0" presStyleCnt="0" custScaleX="201716">
        <dgm:presLayoutVars>
          <dgm:chPref val="3"/>
        </dgm:presLayoutVars>
      </dgm:prSet>
      <dgm:spPr/>
      <dgm:t>
        <a:bodyPr/>
        <a:lstStyle/>
        <a:p>
          <a:endParaRPr lang="en-US"/>
        </a:p>
      </dgm:t>
    </dgm:pt>
    <dgm:pt modelId="{B07EDFBF-7C37-493F-9C35-316AC631715C}" type="pres">
      <dgm:prSet presAssocID="{CE247C44-4889-49D8-BAD9-95B0F14E9452}" presName="topArc1" presStyleLbl="parChTrans1D1" presStyleIdx="0" presStyleCnt="26"/>
      <dgm:spPr/>
    </dgm:pt>
    <dgm:pt modelId="{9350D39D-5889-45F5-A034-904A7AA659BE}" type="pres">
      <dgm:prSet presAssocID="{CE247C44-4889-49D8-BAD9-95B0F14E9452}" presName="bottomArc1" presStyleLbl="parChTrans1D1" presStyleIdx="1" presStyleCnt="26"/>
      <dgm:spPr/>
    </dgm:pt>
    <dgm:pt modelId="{C630AA12-852D-45FA-BB3C-26F19F89D026}" type="pres">
      <dgm:prSet presAssocID="{CE247C44-4889-49D8-BAD9-95B0F14E9452}" presName="topConnNode1" presStyleLbl="node1" presStyleIdx="0" presStyleCnt="0"/>
      <dgm:spPr/>
      <dgm:t>
        <a:bodyPr/>
        <a:lstStyle/>
        <a:p>
          <a:endParaRPr lang="en-US"/>
        </a:p>
      </dgm:t>
    </dgm:pt>
    <dgm:pt modelId="{E6A080D4-7BF3-4723-B490-F1070F8EB281}" type="pres">
      <dgm:prSet presAssocID="{CE247C44-4889-49D8-BAD9-95B0F14E9452}" presName="hierChild2" presStyleCnt="0"/>
      <dgm:spPr/>
    </dgm:pt>
    <dgm:pt modelId="{73379D92-4EAF-47CC-8C38-DFE079051584}" type="pres">
      <dgm:prSet presAssocID="{DC9198D8-AC6F-4964-A9E1-017BD110DA87}" presName="Name28" presStyleLbl="parChTrans1D2" presStyleIdx="0" presStyleCnt="4"/>
      <dgm:spPr/>
      <dgm:t>
        <a:bodyPr/>
        <a:lstStyle/>
        <a:p>
          <a:endParaRPr lang="en-US"/>
        </a:p>
      </dgm:t>
    </dgm:pt>
    <dgm:pt modelId="{C9693FD2-4244-4554-94E2-EE66534F85EC}" type="pres">
      <dgm:prSet presAssocID="{20C61944-C61C-400E-B72D-BD3BE754E2C9}" presName="hierRoot2" presStyleCnt="0">
        <dgm:presLayoutVars>
          <dgm:hierBranch val="init"/>
        </dgm:presLayoutVars>
      </dgm:prSet>
      <dgm:spPr/>
    </dgm:pt>
    <dgm:pt modelId="{D7389F84-004E-4141-BC72-248665FFC8FA}" type="pres">
      <dgm:prSet presAssocID="{20C61944-C61C-400E-B72D-BD3BE754E2C9}" presName="rootComposite2" presStyleCnt="0"/>
      <dgm:spPr/>
    </dgm:pt>
    <dgm:pt modelId="{E77123A3-9490-4631-BE8C-3D000181F4F4}" type="pres">
      <dgm:prSet presAssocID="{20C61944-C61C-400E-B72D-BD3BE754E2C9}" presName="rootText2" presStyleLbl="alignAcc1" presStyleIdx="0" presStyleCnt="0">
        <dgm:presLayoutVars>
          <dgm:chPref val="3"/>
        </dgm:presLayoutVars>
      </dgm:prSet>
      <dgm:spPr/>
      <dgm:t>
        <a:bodyPr/>
        <a:lstStyle/>
        <a:p>
          <a:endParaRPr lang="en-US"/>
        </a:p>
      </dgm:t>
    </dgm:pt>
    <dgm:pt modelId="{5C2ECE36-2683-4602-B1F2-9360E0D1C5BC}" type="pres">
      <dgm:prSet presAssocID="{20C61944-C61C-400E-B72D-BD3BE754E2C9}" presName="topArc2" presStyleLbl="parChTrans1D1" presStyleIdx="2" presStyleCnt="26"/>
      <dgm:spPr/>
    </dgm:pt>
    <dgm:pt modelId="{DD6AE8A6-25AF-483E-AB8D-DE041684C4B7}" type="pres">
      <dgm:prSet presAssocID="{20C61944-C61C-400E-B72D-BD3BE754E2C9}" presName="bottomArc2" presStyleLbl="parChTrans1D1" presStyleIdx="3" presStyleCnt="26"/>
      <dgm:spPr/>
    </dgm:pt>
    <dgm:pt modelId="{4FF99DCC-5956-4A15-8CAC-6C5A18A916E6}" type="pres">
      <dgm:prSet presAssocID="{20C61944-C61C-400E-B72D-BD3BE754E2C9}" presName="topConnNode2" presStyleLbl="node2" presStyleIdx="0" presStyleCnt="0"/>
      <dgm:spPr/>
      <dgm:t>
        <a:bodyPr/>
        <a:lstStyle/>
        <a:p>
          <a:endParaRPr lang="en-US"/>
        </a:p>
      </dgm:t>
    </dgm:pt>
    <dgm:pt modelId="{5C91F0A9-60A9-47D9-9DA9-677A11467D88}" type="pres">
      <dgm:prSet presAssocID="{20C61944-C61C-400E-B72D-BD3BE754E2C9}" presName="hierChild4" presStyleCnt="0"/>
      <dgm:spPr/>
    </dgm:pt>
    <dgm:pt modelId="{1927E155-0B9E-4B04-8F88-71EA8206B9D8}" type="pres">
      <dgm:prSet presAssocID="{21503F45-2333-414D-BE47-7B27CE2E6B95}" presName="Name28" presStyleLbl="parChTrans1D3" presStyleIdx="0" presStyleCnt="8"/>
      <dgm:spPr/>
      <dgm:t>
        <a:bodyPr/>
        <a:lstStyle/>
        <a:p>
          <a:endParaRPr lang="en-US"/>
        </a:p>
      </dgm:t>
    </dgm:pt>
    <dgm:pt modelId="{5759B4C8-0E29-4CCF-9447-0231FE4C6E9F}" type="pres">
      <dgm:prSet presAssocID="{BFCCF7BE-79C8-4CBC-AD89-6CC9A08539B8}" presName="hierRoot2" presStyleCnt="0">
        <dgm:presLayoutVars>
          <dgm:hierBranch val="init"/>
        </dgm:presLayoutVars>
      </dgm:prSet>
      <dgm:spPr/>
    </dgm:pt>
    <dgm:pt modelId="{965C8ACC-5605-4C14-BEC6-A961E89C7527}" type="pres">
      <dgm:prSet presAssocID="{BFCCF7BE-79C8-4CBC-AD89-6CC9A08539B8}" presName="rootComposite2" presStyleCnt="0"/>
      <dgm:spPr/>
    </dgm:pt>
    <dgm:pt modelId="{0E401A30-43D8-4A27-B82E-3F87A9486AA6}" type="pres">
      <dgm:prSet presAssocID="{BFCCF7BE-79C8-4CBC-AD89-6CC9A08539B8}" presName="rootText2" presStyleLbl="alignAcc1" presStyleIdx="0" presStyleCnt="0">
        <dgm:presLayoutVars>
          <dgm:chPref val="3"/>
        </dgm:presLayoutVars>
      </dgm:prSet>
      <dgm:spPr/>
      <dgm:t>
        <a:bodyPr/>
        <a:lstStyle/>
        <a:p>
          <a:endParaRPr lang="en-US"/>
        </a:p>
      </dgm:t>
    </dgm:pt>
    <dgm:pt modelId="{E2DB92FC-ACCF-4840-9E85-F2BA03803C27}" type="pres">
      <dgm:prSet presAssocID="{BFCCF7BE-79C8-4CBC-AD89-6CC9A08539B8}" presName="topArc2" presStyleLbl="parChTrans1D1" presStyleIdx="4" presStyleCnt="26"/>
      <dgm:spPr/>
    </dgm:pt>
    <dgm:pt modelId="{CCA32D71-DCC7-4BD9-A6DA-8660726E53AF}" type="pres">
      <dgm:prSet presAssocID="{BFCCF7BE-79C8-4CBC-AD89-6CC9A08539B8}" presName="bottomArc2" presStyleLbl="parChTrans1D1" presStyleIdx="5" presStyleCnt="26"/>
      <dgm:spPr/>
    </dgm:pt>
    <dgm:pt modelId="{32BF4B04-6CD2-40C5-89CD-A29D8E1018C3}" type="pres">
      <dgm:prSet presAssocID="{BFCCF7BE-79C8-4CBC-AD89-6CC9A08539B8}" presName="topConnNode2" presStyleLbl="node3" presStyleIdx="0" presStyleCnt="0"/>
      <dgm:spPr/>
      <dgm:t>
        <a:bodyPr/>
        <a:lstStyle/>
        <a:p>
          <a:endParaRPr lang="en-US"/>
        </a:p>
      </dgm:t>
    </dgm:pt>
    <dgm:pt modelId="{67711C62-27B9-4749-9AD7-294FF3057E86}" type="pres">
      <dgm:prSet presAssocID="{BFCCF7BE-79C8-4CBC-AD89-6CC9A08539B8}" presName="hierChild4" presStyleCnt="0"/>
      <dgm:spPr/>
    </dgm:pt>
    <dgm:pt modelId="{59EC0696-F895-4EEA-9B7A-88EB2A176EC4}" type="pres">
      <dgm:prSet presAssocID="{BFCCF7BE-79C8-4CBC-AD89-6CC9A08539B8}" presName="hierChild5" presStyleCnt="0"/>
      <dgm:spPr/>
    </dgm:pt>
    <dgm:pt modelId="{A678EC50-70B3-4E20-B6FF-C052323B38FB}" type="pres">
      <dgm:prSet presAssocID="{917C388E-3E22-4D28-A64C-36E31F8D4C3C}" presName="Name28" presStyleLbl="parChTrans1D3" presStyleIdx="1" presStyleCnt="8"/>
      <dgm:spPr/>
      <dgm:t>
        <a:bodyPr/>
        <a:lstStyle/>
        <a:p>
          <a:endParaRPr lang="en-US"/>
        </a:p>
      </dgm:t>
    </dgm:pt>
    <dgm:pt modelId="{8B3D2C99-C66E-40DC-AF98-6A2793657F71}" type="pres">
      <dgm:prSet presAssocID="{5C246B05-6677-43DC-BFF7-44FAE83695FA}" presName="hierRoot2" presStyleCnt="0">
        <dgm:presLayoutVars>
          <dgm:hierBranch val="init"/>
        </dgm:presLayoutVars>
      </dgm:prSet>
      <dgm:spPr/>
    </dgm:pt>
    <dgm:pt modelId="{7CF68918-92EE-4F68-B119-218E8F358A2D}" type="pres">
      <dgm:prSet presAssocID="{5C246B05-6677-43DC-BFF7-44FAE83695FA}" presName="rootComposite2" presStyleCnt="0"/>
      <dgm:spPr/>
    </dgm:pt>
    <dgm:pt modelId="{9137F5F0-AD05-4B0D-B67B-A4F35DA7A178}" type="pres">
      <dgm:prSet presAssocID="{5C246B05-6677-43DC-BFF7-44FAE83695FA}" presName="rootText2" presStyleLbl="alignAcc1" presStyleIdx="0" presStyleCnt="0">
        <dgm:presLayoutVars>
          <dgm:chPref val="3"/>
        </dgm:presLayoutVars>
      </dgm:prSet>
      <dgm:spPr/>
      <dgm:t>
        <a:bodyPr/>
        <a:lstStyle/>
        <a:p>
          <a:endParaRPr lang="en-US"/>
        </a:p>
      </dgm:t>
    </dgm:pt>
    <dgm:pt modelId="{DB7DE3D5-90CF-4D87-B986-9456B6E73BE9}" type="pres">
      <dgm:prSet presAssocID="{5C246B05-6677-43DC-BFF7-44FAE83695FA}" presName="topArc2" presStyleLbl="parChTrans1D1" presStyleIdx="6" presStyleCnt="26"/>
      <dgm:spPr/>
    </dgm:pt>
    <dgm:pt modelId="{3B8F5E5F-4384-4416-A48B-B043CAEDB2A5}" type="pres">
      <dgm:prSet presAssocID="{5C246B05-6677-43DC-BFF7-44FAE83695FA}" presName="bottomArc2" presStyleLbl="parChTrans1D1" presStyleIdx="7" presStyleCnt="26"/>
      <dgm:spPr/>
    </dgm:pt>
    <dgm:pt modelId="{18A426B8-A333-47BC-A092-519964944FE0}" type="pres">
      <dgm:prSet presAssocID="{5C246B05-6677-43DC-BFF7-44FAE83695FA}" presName="topConnNode2" presStyleLbl="node3" presStyleIdx="0" presStyleCnt="0"/>
      <dgm:spPr/>
      <dgm:t>
        <a:bodyPr/>
        <a:lstStyle/>
        <a:p>
          <a:endParaRPr lang="en-US"/>
        </a:p>
      </dgm:t>
    </dgm:pt>
    <dgm:pt modelId="{0D6E973A-92F5-42F7-BF30-44E93ED51510}" type="pres">
      <dgm:prSet presAssocID="{5C246B05-6677-43DC-BFF7-44FAE83695FA}" presName="hierChild4" presStyleCnt="0"/>
      <dgm:spPr/>
    </dgm:pt>
    <dgm:pt modelId="{4EC4790D-B781-4DBB-806F-82640C7E5224}" type="pres">
      <dgm:prSet presAssocID="{5C246B05-6677-43DC-BFF7-44FAE83695FA}" presName="hierChild5" presStyleCnt="0"/>
      <dgm:spPr/>
    </dgm:pt>
    <dgm:pt modelId="{54ADE4CD-A226-4645-A0AB-9E62C9F8370A}" type="pres">
      <dgm:prSet presAssocID="{20C61944-C61C-400E-B72D-BD3BE754E2C9}" presName="hierChild5" presStyleCnt="0"/>
      <dgm:spPr/>
    </dgm:pt>
    <dgm:pt modelId="{113A7C21-A1E1-4216-9758-E4263D900E01}" type="pres">
      <dgm:prSet presAssocID="{388C019F-F417-4DD9-B2BD-69B5C540FADD}" presName="Name28" presStyleLbl="parChTrans1D2" presStyleIdx="1" presStyleCnt="4"/>
      <dgm:spPr/>
      <dgm:t>
        <a:bodyPr/>
        <a:lstStyle/>
        <a:p>
          <a:endParaRPr lang="en-US"/>
        </a:p>
      </dgm:t>
    </dgm:pt>
    <dgm:pt modelId="{7CDA66E8-2BD2-4EE7-AA3B-1BA7DBF22ACB}" type="pres">
      <dgm:prSet presAssocID="{256ED21A-215A-422C-B3BC-981139772DCD}" presName="hierRoot2" presStyleCnt="0">
        <dgm:presLayoutVars>
          <dgm:hierBranch val="init"/>
        </dgm:presLayoutVars>
      </dgm:prSet>
      <dgm:spPr/>
    </dgm:pt>
    <dgm:pt modelId="{A515709E-E939-482D-8EAD-7E1E1261B49E}" type="pres">
      <dgm:prSet presAssocID="{256ED21A-215A-422C-B3BC-981139772DCD}" presName="rootComposite2" presStyleCnt="0"/>
      <dgm:spPr/>
    </dgm:pt>
    <dgm:pt modelId="{6CB6D4E6-E243-49BF-B1C6-F8BFDE601494}" type="pres">
      <dgm:prSet presAssocID="{256ED21A-215A-422C-B3BC-981139772DCD}" presName="rootText2" presStyleLbl="alignAcc1" presStyleIdx="0" presStyleCnt="0">
        <dgm:presLayoutVars>
          <dgm:chPref val="3"/>
        </dgm:presLayoutVars>
      </dgm:prSet>
      <dgm:spPr/>
      <dgm:t>
        <a:bodyPr/>
        <a:lstStyle/>
        <a:p>
          <a:endParaRPr lang="en-US"/>
        </a:p>
      </dgm:t>
    </dgm:pt>
    <dgm:pt modelId="{0B7616FC-A3C9-4D24-B5FF-52C340B5CE10}" type="pres">
      <dgm:prSet presAssocID="{256ED21A-215A-422C-B3BC-981139772DCD}" presName="topArc2" presStyleLbl="parChTrans1D1" presStyleIdx="8" presStyleCnt="26"/>
      <dgm:spPr/>
    </dgm:pt>
    <dgm:pt modelId="{7227ACB2-E804-4A62-BBBC-CD60CB8BDEC0}" type="pres">
      <dgm:prSet presAssocID="{256ED21A-215A-422C-B3BC-981139772DCD}" presName="bottomArc2" presStyleLbl="parChTrans1D1" presStyleIdx="9" presStyleCnt="26"/>
      <dgm:spPr/>
    </dgm:pt>
    <dgm:pt modelId="{3C9A5FAD-0F9C-4937-AC7C-5AEF1093F45F}" type="pres">
      <dgm:prSet presAssocID="{256ED21A-215A-422C-B3BC-981139772DCD}" presName="topConnNode2" presStyleLbl="node2" presStyleIdx="0" presStyleCnt="0"/>
      <dgm:spPr/>
      <dgm:t>
        <a:bodyPr/>
        <a:lstStyle/>
        <a:p>
          <a:endParaRPr lang="en-US"/>
        </a:p>
      </dgm:t>
    </dgm:pt>
    <dgm:pt modelId="{8EB29174-4C2E-4C56-B1C6-0065596CC37A}" type="pres">
      <dgm:prSet presAssocID="{256ED21A-215A-422C-B3BC-981139772DCD}" presName="hierChild4" presStyleCnt="0"/>
      <dgm:spPr/>
    </dgm:pt>
    <dgm:pt modelId="{7BF6A32A-A50C-4F1B-872F-C7ED0CCFD541}" type="pres">
      <dgm:prSet presAssocID="{88A4B293-7963-4BC1-963D-E5C509AFE9B8}" presName="Name28" presStyleLbl="parChTrans1D3" presStyleIdx="2" presStyleCnt="8"/>
      <dgm:spPr/>
      <dgm:t>
        <a:bodyPr/>
        <a:lstStyle/>
        <a:p>
          <a:endParaRPr lang="en-US"/>
        </a:p>
      </dgm:t>
    </dgm:pt>
    <dgm:pt modelId="{0A8CAF5C-5214-4BA7-BB45-034A5D35926A}" type="pres">
      <dgm:prSet presAssocID="{BD143517-BA0F-4C35-9D84-3102D44CC403}" presName="hierRoot2" presStyleCnt="0">
        <dgm:presLayoutVars>
          <dgm:hierBranch val="init"/>
        </dgm:presLayoutVars>
      </dgm:prSet>
      <dgm:spPr/>
    </dgm:pt>
    <dgm:pt modelId="{F6D50577-B056-42E2-9A7E-8347F5282BC8}" type="pres">
      <dgm:prSet presAssocID="{BD143517-BA0F-4C35-9D84-3102D44CC403}" presName="rootComposite2" presStyleCnt="0"/>
      <dgm:spPr/>
    </dgm:pt>
    <dgm:pt modelId="{BF359655-1C81-4823-94CA-BCECB68F9BEF}" type="pres">
      <dgm:prSet presAssocID="{BD143517-BA0F-4C35-9D84-3102D44CC403}" presName="rootText2" presStyleLbl="alignAcc1" presStyleIdx="0" presStyleCnt="0">
        <dgm:presLayoutVars>
          <dgm:chPref val="3"/>
        </dgm:presLayoutVars>
      </dgm:prSet>
      <dgm:spPr/>
      <dgm:t>
        <a:bodyPr/>
        <a:lstStyle/>
        <a:p>
          <a:endParaRPr lang="en-US"/>
        </a:p>
      </dgm:t>
    </dgm:pt>
    <dgm:pt modelId="{B3133C50-8812-4DE5-9155-CCE973E1B7CF}" type="pres">
      <dgm:prSet presAssocID="{BD143517-BA0F-4C35-9D84-3102D44CC403}" presName="topArc2" presStyleLbl="parChTrans1D1" presStyleIdx="10" presStyleCnt="26"/>
      <dgm:spPr/>
    </dgm:pt>
    <dgm:pt modelId="{99FCF515-355D-4494-A1CF-B403411B044B}" type="pres">
      <dgm:prSet presAssocID="{BD143517-BA0F-4C35-9D84-3102D44CC403}" presName="bottomArc2" presStyleLbl="parChTrans1D1" presStyleIdx="11" presStyleCnt="26"/>
      <dgm:spPr/>
    </dgm:pt>
    <dgm:pt modelId="{35DC780E-04FE-4C55-A321-7CABA01F7B33}" type="pres">
      <dgm:prSet presAssocID="{BD143517-BA0F-4C35-9D84-3102D44CC403}" presName="topConnNode2" presStyleLbl="node3" presStyleIdx="0" presStyleCnt="0"/>
      <dgm:spPr/>
      <dgm:t>
        <a:bodyPr/>
        <a:lstStyle/>
        <a:p>
          <a:endParaRPr lang="en-US"/>
        </a:p>
      </dgm:t>
    </dgm:pt>
    <dgm:pt modelId="{7B90E119-A46E-45A8-AE08-78FB741463AA}" type="pres">
      <dgm:prSet presAssocID="{BD143517-BA0F-4C35-9D84-3102D44CC403}" presName="hierChild4" presStyleCnt="0"/>
      <dgm:spPr/>
    </dgm:pt>
    <dgm:pt modelId="{24FF67F3-28E4-45E7-B64B-6F6209AD641F}" type="pres">
      <dgm:prSet presAssocID="{BD143517-BA0F-4C35-9D84-3102D44CC403}" presName="hierChild5" presStyleCnt="0"/>
      <dgm:spPr/>
    </dgm:pt>
    <dgm:pt modelId="{9427FEC3-B140-4257-883E-04C6A45B26B4}" type="pres">
      <dgm:prSet presAssocID="{3272E978-884E-4309-AFC0-E3F6E694BF2F}" presName="Name28" presStyleLbl="parChTrans1D3" presStyleIdx="3" presStyleCnt="8"/>
      <dgm:spPr/>
      <dgm:t>
        <a:bodyPr/>
        <a:lstStyle/>
        <a:p>
          <a:endParaRPr lang="en-US"/>
        </a:p>
      </dgm:t>
    </dgm:pt>
    <dgm:pt modelId="{D2E6089C-4465-480E-8F18-EF5E8E640C3C}" type="pres">
      <dgm:prSet presAssocID="{7D37BEF0-D180-4FB2-B11D-57356EBB6C7C}" presName="hierRoot2" presStyleCnt="0">
        <dgm:presLayoutVars>
          <dgm:hierBranch val="init"/>
        </dgm:presLayoutVars>
      </dgm:prSet>
      <dgm:spPr/>
    </dgm:pt>
    <dgm:pt modelId="{E144F390-D391-48B9-9AD5-5EF251A4B27D}" type="pres">
      <dgm:prSet presAssocID="{7D37BEF0-D180-4FB2-B11D-57356EBB6C7C}" presName="rootComposite2" presStyleCnt="0"/>
      <dgm:spPr/>
    </dgm:pt>
    <dgm:pt modelId="{6EA13E39-2175-44F2-9B7D-BE00BC2564AF}" type="pres">
      <dgm:prSet presAssocID="{7D37BEF0-D180-4FB2-B11D-57356EBB6C7C}" presName="rootText2" presStyleLbl="alignAcc1" presStyleIdx="0" presStyleCnt="0">
        <dgm:presLayoutVars>
          <dgm:chPref val="3"/>
        </dgm:presLayoutVars>
      </dgm:prSet>
      <dgm:spPr/>
      <dgm:t>
        <a:bodyPr/>
        <a:lstStyle/>
        <a:p>
          <a:endParaRPr lang="en-US"/>
        </a:p>
      </dgm:t>
    </dgm:pt>
    <dgm:pt modelId="{20BD7010-04F1-4E20-9207-8D068FF3F949}" type="pres">
      <dgm:prSet presAssocID="{7D37BEF0-D180-4FB2-B11D-57356EBB6C7C}" presName="topArc2" presStyleLbl="parChTrans1D1" presStyleIdx="12" presStyleCnt="26"/>
      <dgm:spPr/>
    </dgm:pt>
    <dgm:pt modelId="{F7716C9B-8315-43DF-B937-CB029430CC5E}" type="pres">
      <dgm:prSet presAssocID="{7D37BEF0-D180-4FB2-B11D-57356EBB6C7C}" presName="bottomArc2" presStyleLbl="parChTrans1D1" presStyleIdx="13" presStyleCnt="26"/>
      <dgm:spPr/>
    </dgm:pt>
    <dgm:pt modelId="{F73EA219-E296-4E70-AB82-7932F5101952}" type="pres">
      <dgm:prSet presAssocID="{7D37BEF0-D180-4FB2-B11D-57356EBB6C7C}" presName="topConnNode2" presStyleLbl="node3" presStyleIdx="0" presStyleCnt="0"/>
      <dgm:spPr/>
      <dgm:t>
        <a:bodyPr/>
        <a:lstStyle/>
        <a:p>
          <a:endParaRPr lang="en-US"/>
        </a:p>
      </dgm:t>
    </dgm:pt>
    <dgm:pt modelId="{DA4187AE-7441-4B6C-AC8A-769C5CC8BF19}" type="pres">
      <dgm:prSet presAssocID="{7D37BEF0-D180-4FB2-B11D-57356EBB6C7C}" presName="hierChild4" presStyleCnt="0"/>
      <dgm:spPr/>
    </dgm:pt>
    <dgm:pt modelId="{AE56A1FD-977B-4F36-8A69-22AE853862DA}" type="pres">
      <dgm:prSet presAssocID="{7D37BEF0-D180-4FB2-B11D-57356EBB6C7C}" presName="hierChild5" presStyleCnt="0"/>
      <dgm:spPr/>
    </dgm:pt>
    <dgm:pt modelId="{972C9DD8-2C40-4AF6-8A81-DBB3E860D2C7}" type="pres">
      <dgm:prSet presAssocID="{256ED21A-215A-422C-B3BC-981139772DCD}" presName="hierChild5" presStyleCnt="0"/>
      <dgm:spPr/>
    </dgm:pt>
    <dgm:pt modelId="{289BE38C-4880-43EE-B283-889647E7D946}" type="pres">
      <dgm:prSet presAssocID="{F4278B23-98EB-4E7D-A971-8BCAD73755FB}" presName="Name28" presStyleLbl="parChTrans1D2" presStyleIdx="2" presStyleCnt="4"/>
      <dgm:spPr/>
      <dgm:t>
        <a:bodyPr/>
        <a:lstStyle/>
        <a:p>
          <a:endParaRPr lang="en-US"/>
        </a:p>
      </dgm:t>
    </dgm:pt>
    <dgm:pt modelId="{B4A9E2FD-E16C-47B3-B933-95CC36147C06}" type="pres">
      <dgm:prSet presAssocID="{452B7461-1999-4BE9-9BFA-DCE73F6D7E9F}" presName="hierRoot2" presStyleCnt="0">
        <dgm:presLayoutVars>
          <dgm:hierBranch val="init"/>
        </dgm:presLayoutVars>
      </dgm:prSet>
      <dgm:spPr/>
    </dgm:pt>
    <dgm:pt modelId="{C4C53810-D92E-4F2A-92CD-25BAE1ADE037}" type="pres">
      <dgm:prSet presAssocID="{452B7461-1999-4BE9-9BFA-DCE73F6D7E9F}" presName="rootComposite2" presStyleCnt="0"/>
      <dgm:spPr/>
    </dgm:pt>
    <dgm:pt modelId="{A6D45441-DCC5-4E80-BF2A-2406ADBA9C75}" type="pres">
      <dgm:prSet presAssocID="{452B7461-1999-4BE9-9BFA-DCE73F6D7E9F}" presName="rootText2" presStyleLbl="alignAcc1" presStyleIdx="0" presStyleCnt="0">
        <dgm:presLayoutVars>
          <dgm:chPref val="3"/>
        </dgm:presLayoutVars>
      </dgm:prSet>
      <dgm:spPr/>
      <dgm:t>
        <a:bodyPr/>
        <a:lstStyle/>
        <a:p>
          <a:endParaRPr lang="en-US"/>
        </a:p>
      </dgm:t>
    </dgm:pt>
    <dgm:pt modelId="{6383AAE9-B591-4D5E-AD8E-D39AC91AD1D3}" type="pres">
      <dgm:prSet presAssocID="{452B7461-1999-4BE9-9BFA-DCE73F6D7E9F}" presName="topArc2" presStyleLbl="parChTrans1D1" presStyleIdx="14" presStyleCnt="26"/>
      <dgm:spPr/>
    </dgm:pt>
    <dgm:pt modelId="{76963BDA-EE26-4A24-8BC0-C5022F0B62CF}" type="pres">
      <dgm:prSet presAssocID="{452B7461-1999-4BE9-9BFA-DCE73F6D7E9F}" presName="bottomArc2" presStyleLbl="parChTrans1D1" presStyleIdx="15" presStyleCnt="26"/>
      <dgm:spPr/>
    </dgm:pt>
    <dgm:pt modelId="{6C2E2B16-699C-4C66-967C-09D5649D2343}" type="pres">
      <dgm:prSet presAssocID="{452B7461-1999-4BE9-9BFA-DCE73F6D7E9F}" presName="topConnNode2" presStyleLbl="node2" presStyleIdx="0" presStyleCnt="0"/>
      <dgm:spPr/>
      <dgm:t>
        <a:bodyPr/>
        <a:lstStyle/>
        <a:p>
          <a:endParaRPr lang="en-US"/>
        </a:p>
      </dgm:t>
    </dgm:pt>
    <dgm:pt modelId="{34160081-9D8B-4F00-8A16-1ED718CD1CD4}" type="pres">
      <dgm:prSet presAssocID="{452B7461-1999-4BE9-9BFA-DCE73F6D7E9F}" presName="hierChild4" presStyleCnt="0"/>
      <dgm:spPr/>
    </dgm:pt>
    <dgm:pt modelId="{D21D21DD-DD26-4D80-887E-C1EEF5C6091E}" type="pres">
      <dgm:prSet presAssocID="{ED2C3B7A-1F6B-4430-A2ED-34F4EC0B134B}" presName="Name28" presStyleLbl="parChTrans1D3" presStyleIdx="4" presStyleCnt="8"/>
      <dgm:spPr/>
      <dgm:t>
        <a:bodyPr/>
        <a:lstStyle/>
        <a:p>
          <a:endParaRPr lang="en-US"/>
        </a:p>
      </dgm:t>
    </dgm:pt>
    <dgm:pt modelId="{6562479D-A915-41AC-8333-F664CCF03D4A}" type="pres">
      <dgm:prSet presAssocID="{7652CBE5-EBF8-4F39-B84F-D0944B85AC47}" presName="hierRoot2" presStyleCnt="0">
        <dgm:presLayoutVars>
          <dgm:hierBranch val="init"/>
        </dgm:presLayoutVars>
      </dgm:prSet>
      <dgm:spPr/>
    </dgm:pt>
    <dgm:pt modelId="{4A93F027-9178-443F-9BBE-CEC2F54E2757}" type="pres">
      <dgm:prSet presAssocID="{7652CBE5-EBF8-4F39-B84F-D0944B85AC47}" presName="rootComposite2" presStyleCnt="0"/>
      <dgm:spPr/>
    </dgm:pt>
    <dgm:pt modelId="{1B5DE4A0-40D8-4CAB-B51F-564219B9615A}" type="pres">
      <dgm:prSet presAssocID="{7652CBE5-EBF8-4F39-B84F-D0944B85AC47}" presName="rootText2" presStyleLbl="alignAcc1" presStyleIdx="0" presStyleCnt="0">
        <dgm:presLayoutVars>
          <dgm:chPref val="3"/>
        </dgm:presLayoutVars>
      </dgm:prSet>
      <dgm:spPr/>
      <dgm:t>
        <a:bodyPr/>
        <a:lstStyle/>
        <a:p>
          <a:endParaRPr lang="en-US"/>
        </a:p>
      </dgm:t>
    </dgm:pt>
    <dgm:pt modelId="{DEC60473-8B0A-40CE-A181-D321961F3FE6}" type="pres">
      <dgm:prSet presAssocID="{7652CBE5-EBF8-4F39-B84F-D0944B85AC47}" presName="topArc2" presStyleLbl="parChTrans1D1" presStyleIdx="16" presStyleCnt="26"/>
      <dgm:spPr/>
    </dgm:pt>
    <dgm:pt modelId="{E3CAB3CF-0CAB-4875-A764-D25062F2BB2C}" type="pres">
      <dgm:prSet presAssocID="{7652CBE5-EBF8-4F39-B84F-D0944B85AC47}" presName="bottomArc2" presStyleLbl="parChTrans1D1" presStyleIdx="17" presStyleCnt="26"/>
      <dgm:spPr/>
    </dgm:pt>
    <dgm:pt modelId="{BC82CBEB-648D-4C95-8ECA-EABA452B0838}" type="pres">
      <dgm:prSet presAssocID="{7652CBE5-EBF8-4F39-B84F-D0944B85AC47}" presName="topConnNode2" presStyleLbl="node3" presStyleIdx="0" presStyleCnt="0"/>
      <dgm:spPr/>
      <dgm:t>
        <a:bodyPr/>
        <a:lstStyle/>
        <a:p>
          <a:endParaRPr lang="en-US"/>
        </a:p>
      </dgm:t>
    </dgm:pt>
    <dgm:pt modelId="{BFBB91A9-1DD1-41EA-86A6-0104F4B73A3B}" type="pres">
      <dgm:prSet presAssocID="{7652CBE5-EBF8-4F39-B84F-D0944B85AC47}" presName="hierChild4" presStyleCnt="0"/>
      <dgm:spPr/>
    </dgm:pt>
    <dgm:pt modelId="{B5CC5370-BFF3-43D8-8A65-B9FAFBE72AC8}" type="pres">
      <dgm:prSet presAssocID="{7652CBE5-EBF8-4F39-B84F-D0944B85AC47}" presName="hierChild5" presStyleCnt="0"/>
      <dgm:spPr/>
    </dgm:pt>
    <dgm:pt modelId="{44EE3665-CFDB-466E-A129-404A0061DD97}" type="pres">
      <dgm:prSet presAssocID="{59C1B5D5-5865-4C34-A733-9A005E85BA64}" presName="Name28" presStyleLbl="parChTrans1D3" presStyleIdx="5" presStyleCnt="8"/>
      <dgm:spPr/>
      <dgm:t>
        <a:bodyPr/>
        <a:lstStyle/>
        <a:p>
          <a:endParaRPr lang="en-US"/>
        </a:p>
      </dgm:t>
    </dgm:pt>
    <dgm:pt modelId="{6280792D-00D3-41CE-A14E-2FFABA334B67}" type="pres">
      <dgm:prSet presAssocID="{421F1BE3-3AF8-4CCE-8AE0-8E02306CEA3F}" presName="hierRoot2" presStyleCnt="0">
        <dgm:presLayoutVars>
          <dgm:hierBranch val="init"/>
        </dgm:presLayoutVars>
      </dgm:prSet>
      <dgm:spPr/>
    </dgm:pt>
    <dgm:pt modelId="{F44DA142-0D1C-4B45-9790-5DE587E5B376}" type="pres">
      <dgm:prSet presAssocID="{421F1BE3-3AF8-4CCE-8AE0-8E02306CEA3F}" presName="rootComposite2" presStyleCnt="0"/>
      <dgm:spPr/>
    </dgm:pt>
    <dgm:pt modelId="{E294C037-6E33-488C-B390-B74E1D1154BB}" type="pres">
      <dgm:prSet presAssocID="{421F1BE3-3AF8-4CCE-8AE0-8E02306CEA3F}" presName="rootText2" presStyleLbl="alignAcc1" presStyleIdx="0" presStyleCnt="0">
        <dgm:presLayoutVars>
          <dgm:chPref val="3"/>
        </dgm:presLayoutVars>
      </dgm:prSet>
      <dgm:spPr/>
      <dgm:t>
        <a:bodyPr/>
        <a:lstStyle/>
        <a:p>
          <a:endParaRPr lang="en-US"/>
        </a:p>
      </dgm:t>
    </dgm:pt>
    <dgm:pt modelId="{48BEBD03-404B-4CE0-89FC-BDCAEEA74320}" type="pres">
      <dgm:prSet presAssocID="{421F1BE3-3AF8-4CCE-8AE0-8E02306CEA3F}" presName="topArc2" presStyleLbl="parChTrans1D1" presStyleIdx="18" presStyleCnt="26"/>
      <dgm:spPr/>
    </dgm:pt>
    <dgm:pt modelId="{94498600-703F-413B-9704-26F98445FECE}" type="pres">
      <dgm:prSet presAssocID="{421F1BE3-3AF8-4CCE-8AE0-8E02306CEA3F}" presName="bottomArc2" presStyleLbl="parChTrans1D1" presStyleIdx="19" presStyleCnt="26"/>
      <dgm:spPr/>
    </dgm:pt>
    <dgm:pt modelId="{87383C01-BA26-492C-B9E2-EE0D533C8D0A}" type="pres">
      <dgm:prSet presAssocID="{421F1BE3-3AF8-4CCE-8AE0-8E02306CEA3F}" presName="topConnNode2" presStyleLbl="node3" presStyleIdx="0" presStyleCnt="0"/>
      <dgm:spPr/>
      <dgm:t>
        <a:bodyPr/>
        <a:lstStyle/>
        <a:p>
          <a:endParaRPr lang="en-US"/>
        </a:p>
      </dgm:t>
    </dgm:pt>
    <dgm:pt modelId="{017A315A-3B27-40D8-9D97-5C19946F8357}" type="pres">
      <dgm:prSet presAssocID="{421F1BE3-3AF8-4CCE-8AE0-8E02306CEA3F}" presName="hierChild4" presStyleCnt="0"/>
      <dgm:spPr/>
    </dgm:pt>
    <dgm:pt modelId="{2CA0AB5E-EECC-4AC7-BD24-2D3BD50E9D02}" type="pres">
      <dgm:prSet presAssocID="{421F1BE3-3AF8-4CCE-8AE0-8E02306CEA3F}" presName="hierChild5" presStyleCnt="0"/>
      <dgm:spPr/>
    </dgm:pt>
    <dgm:pt modelId="{7A564723-0DD2-467D-ADA7-11C7F9AE2273}" type="pres">
      <dgm:prSet presAssocID="{452B7461-1999-4BE9-9BFA-DCE73F6D7E9F}" presName="hierChild5" presStyleCnt="0"/>
      <dgm:spPr/>
    </dgm:pt>
    <dgm:pt modelId="{E918A7B1-2A10-482E-8F71-654B68BABD08}" type="pres">
      <dgm:prSet presAssocID="{346FB7E7-8F8E-489C-9043-63FC23DA8A32}" presName="Name28" presStyleLbl="parChTrans1D2" presStyleIdx="3" presStyleCnt="4"/>
      <dgm:spPr/>
      <dgm:t>
        <a:bodyPr/>
        <a:lstStyle/>
        <a:p>
          <a:endParaRPr lang="en-US"/>
        </a:p>
      </dgm:t>
    </dgm:pt>
    <dgm:pt modelId="{CB949004-77E4-4939-8ABD-8E7475BDE143}" type="pres">
      <dgm:prSet presAssocID="{1B187163-266C-45E7-AF18-FA69AEEF9537}" presName="hierRoot2" presStyleCnt="0">
        <dgm:presLayoutVars>
          <dgm:hierBranch val="init"/>
        </dgm:presLayoutVars>
      </dgm:prSet>
      <dgm:spPr/>
    </dgm:pt>
    <dgm:pt modelId="{F1441C94-8C54-413A-99B9-EAB83EEB32E7}" type="pres">
      <dgm:prSet presAssocID="{1B187163-266C-45E7-AF18-FA69AEEF9537}" presName="rootComposite2" presStyleCnt="0"/>
      <dgm:spPr/>
    </dgm:pt>
    <dgm:pt modelId="{2F5A6028-B568-408E-AAF6-D28F3250AA2C}" type="pres">
      <dgm:prSet presAssocID="{1B187163-266C-45E7-AF18-FA69AEEF9537}" presName="rootText2" presStyleLbl="alignAcc1" presStyleIdx="0" presStyleCnt="0">
        <dgm:presLayoutVars>
          <dgm:chPref val="3"/>
        </dgm:presLayoutVars>
      </dgm:prSet>
      <dgm:spPr/>
      <dgm:t>
        <a:bodyPr/>
        <a:lstStyle/>
        <a:p>
          <a:endParaRPr lang="en-US"/>
        </a:p>
      </dgm:t>
    </dgm:pt>
    <dgm:pt modelId="{8EC5289D-7A47-41FB-B9BB-3E581F1303A6}" type="pres">
      <dgm:prSet presAssocID="{1B187163-266C-45E7-AF18-FA69AEEF9537}" presName="topArc2" presStyleLbl="parChTrans1D1" presStyleIdx="20" presStyleCnt="26"/>
      <dgm:spPr/>
    </dgm:pt>
    <dgm:pt modelId="{23A45765-7BB6-4544-ABB7-F4B6316C1EBC}" type="pres">
      <dgm:prSet presAssocID="{1B187163-266C-45E7-AF18-FA69AEEF9537}" presName="bottomArc2" presStyleLbl="parChTrans1D1" presStyleIdx="21" presStyleCnt="26"/>
      <dgm:spPr/>
    </dgm:pt>
    <dgm:pt modelId="{A3E9A33C-4EFB-4AEC-951C-C26C44DD331F}" type="pres">
      <dgm:prSet presAssocID="{1B187163-266C-45E7-AF18-FA69AEEF9537}" presName="topConnNode2" presStyleLbl="node2" presStyleIdx="0" presStyleCnt="0"/>
      <dgm:spPr/>
      <dgm:t>
        <a:bodyPr/>
        <a:lstStyle/>
        <a:p>
          <a:endParaRPr lang="en-US"/>
        </a:p>
      </dgm:t>
    </dgm:pt>
    <dgm:pt modelId="{C2ED699D-C3E4-44D9-A1AA-429FA5A9A963}" type="pres">
      <dgm:prSet presAssocID="{1B187163-266C-45E7-AF18-FA69AEEF9537}" presName="hierChild4" presStyleCnt="0"/>
      <dgm:spPr/>
    </dgm:pt>
    <dgm:pt modelId="{9BD8A9EA-0E24-41FA-AEE5-34D33A2B0857}" type="pres">
      <dgm:prSet presAssocID="{A7EF7A81-0FA5-420A-B371-DDB8501468ED}" presName="Name28" presStyleLbl="parChTrans1D3" presStyleIdx="6" presStyleCnt="8"/>
      <dgm:spPr/>
      <dgm:t>
        <a:bodyPr/>
        <a:lstStyle/>
        <a:p>
          <a:endParaRPr lang="en-US"/>
        </a:p>
      </dgm:t>
    </dgm:pt>
    <dgm:pt modelId="{005FE5EF-3B62-4763-9FAB-156D890F2CE0}" type="pres">
      <dgm:prSet presAssocID="{12914ACE-90F8-45D2-A015-E9536DF26BDB}" presName="hierRoot2" presStyleCnt="0">
        <dgm:presLayoutVars>
          <dgm:hierBranch val="init"/>
        </dgm:presLayoutVars>
      </dgm:prSet>
      <dgm:spPr/>
    </dgm:pt>
    <dgm:pt modelId="{DCED66CF-FF79-4716-A502-21B4E5033C0D}" type="pres">
      <dgm:prSet presAssocID="{12914ACE-90F8-45D2-A015-E9536DF26BDB}" presName="rootComposite2" presStyleCnt="0"/>
      <dgm:spPr/>
    </dgm:pt>
    <dgm:pt modelId="{9FCB1FAC-4BC7-4512-8918-D6CC583D5F3C}" type="pres">
      <dgm:prSet presAssocID="{12914ACE-90F8-45D2-A015-E9536DF26BDB}" presName="rootText2" presStyleLbl="alignAcc1" presStyleIdx="0" presStyleCnt="0">
        <dgm:presLayoutVars>
          <dgm:chPref val="3"/>
        </dgm:presLayoutVars>
      </dgm:prSet>
      <dgm:spPr/>
      <dgm:t>
        <a:bodyPr/>
        <a:lstStyle/>
        <a:p>
          <a:endParaRPr lang="en-US"/>
        </a:p>
      </dgm:t>
    </dgm:pt>
    <dgm:pt modelId="{51F2F0C8-BA20-4A4E-9A1E-BA00F0AE934B}" type="pres">
      <dgm:prSet presAssocID="{12914ACE-90F8-45D2-A015-E9536DF26BDB}" presName="topArc2" presStyleLbl="parChTrans1D1" presStyleIdx="22" presStyleCnt="26"/>
      <dgm:spPr/>
    </dgm:pt>
    <dgm:pt modelId="{959B6146-05B5-4052-819B-51F0429A84AD}" type="pres">
      <dgm:prSet presAssocID="{12914ACE-90F8-45D2-A015-E9536DF26BDB}" presName="bottomArc2" presStyleLbl="parChTrans1D1" presStyleIdx="23" presStyleCnt="26"/>
      <dgm:spPr/>
    </dgm:pt>
    <dgm:pt modelId="{983ACE2C-5572-43F5-9D14-6D80C8C50243}" type="pres">
      <dgm:prSet presAssocID="{12914ACE-90F8-45D2-A015-E9536DF26BDB}" presName="topConnNode2" presStyleLbl="node3" presStyleIdx="0" presStyleCnt="0"/>
      <dgm:spPr/>
      <dgm:t>
        <a:bodyPr/>
        <a:lstStyle/>
        <a:p>
          <a:endParaRPr lang="en-US"/>
        </a:p>
      </dgm:t>
    </dgm:pt>
    <dgm:pt modelId="{A79087BA-7CBB-482C-BFA5-658E1E81F769}" type="pres">
      <dgm:prSet presAssocID="{12914ACE-90F8-45D2-A015-E9536DF26BDB}" presName="hierChild4" presStyleCnt="0"/>
      <dgm:spPr/>
    </dgm:pt>
    <dgm:pt modelId="{581C2F59-E973-4674-978E-A13C7232DDF7}" type="pres">
      <dgm:prSet presAssocID="{12914ACE-90F8-45D2-A015-E9536DF26BDB}" presName="hierChild5" presStyleCnt="0"/>
      <dgm:spPr/>
    </dgm:pt>
    <dgm:pt modelId="{EFC8746A-FBA4-4F35-A9F8-73F9FF556CEC}" type="pres">
      <dgm:prSet presAssocID="{D48C95A0-42C8-4195-B4AA-4DB9579FDA10}" presName="Name28" presStyleLbl="parChTrans1D3" presStyleIdx="7" presStyleCnt="8"/>
      <dgm:spPr/>
      <dgm:t>
        <a:bodyPr/>
        <a:lstStyle/>
        <a:p>
          <a:endParaRPr lang="en-US"/>
        </a:p>
      </dgm:t>
    </dgm:pt>
    <dgm:pt modelId="{64F85320-BF8F-44E2-8E2C-B97357121AE1}" type="pres">
      <dgm:prSet presAssocID="{2BFB9C97-2A5B-4F83-8315-6CEE3F76EDDA}" presName="hierRoot2" presStyleCnt="0">
        <dgm:presLayoutVars>
          <dgm:hierBranch val="init"/>
        </dgm:presLayoutVars>
      </dgm:prSet>
      <dgm:spPr/>
    </dgm:pt>
    <dgm:pt modelId="{B6F2452F-77A5-4AB7-BC0D-4C8B7E8C41D0}" type="pres">
      <dgm:prSet presAssocID="{2BFB9C97-2A5B-4F83-8315-6CEE3F76EDDA}" presName="rootComposite2" presStyleCnt="0"/>
      <dgm:spPr/>
    </dgm:pt>
    <dgm:pt modelId="{956AFFD2-585B-41BB-AE73-D5B71A9F055B}" type="pres">
      <dgm:prSet presAssocID="{2BFB9C97-2A5B-4F83-8315-6CEE3F76EDDA}" presName="rootText2" presStyleLbl="alignAcc1" presStyleIdx="0" presStyleCnt="0">
        <dgm:presLayoutVars>
          <dgm:chPref val="3"/>
        </dgm:presLayoutVars>
      </dgm:prSet>
      <dgm:spPr/>
      <dgm:t>
        <a:bodyPr/>
        <a:lstStyle/>
        <a:p>
          <a:endParaRPr lang="en-US"/>
        </a:p>
      </dgm:t>
    </dgm:pt>
    <dgm:pt modelId="{17B03DD6-050B-4767-BDA8-0A0C3114D168}" type="pres">
      <dgm:prSet presAssocID="{2BFB9C97-2A5B-4F83-8315-6CEE3F76EDDA}" presName="topArc2" presStyleLbl="parChTrans1D1" presStyleIdx="24" presStyleCnt="26"/>
      <dgm:spPr/>
    </dgm:pt>
    <dgm:pt modelId="{5B74BDA6-1F55-43A3-84C9-ED2DE52AE985}" type="pres">
      <dgm:prSet presAssocID="{2BFB9C97-2A5B-4F83-8315-6CEE3F76EDDA}" presName="bottomArc2" presStyleLbl="parChTrans1D1" presStyleIdx="25" presStyleCnt="26"/>
      <dgm:spPr/>
    </dgm:pt>
    <dgm:pt modelId="{1C038206-EB45-40D7-80FA-1590AC27B8D9}" type="pres">
      <dgm:prSet presAssocID="{2BFB9C97-2A5B-4F83-8315-6CEE3F76EDDA}" presName="topConnNode2" presStyleLbl="node3" presStyleIdx="0" presStyleCnt="0"/>
      <dgm:spPr/>
      <dgm:t>
        <a:bodyPr/>
        <a:lstStyle/>
        <a:p>
          <a:endParaRPr lang="en-US"/>
        </a:p>
      </dgm:t>
    </dgm:pt>
    <dgm:pt modelId="{B1565E06-B4B0-4D95-8809-9C8BF15FCF02}" type="pres">
      <dgm:prSet presAssocID="{2BFB9C97-2A5B-4F83-8315-6CEE3F76EDDA}" presName="hierChild4" presStyleCnt="0"/>
      <dgm:spPr/>
    </dgm:pt>
    <dgm:pt modelId="{BCF092A7-525A-40A3-B211-44A4D7D056F6}" type="pres">
      <dgm:prSet presAssocID="{2BFB9C97-2A5B-4F83-8315-6CEE3F76EDDA}" presName="hierChild5" presStyleCnt="0"/>
      <dgm:spPr/>
    </dgm:pt>
    <dgm:pt modelId="{5E5EE1C7-592B-4757-8EFB-46B62B31E1F4}" type="pres">
      <dgm:prSet presAssocID="{1B187163-266C-45E7-AF18-FA69AEEF9537}" presName="hierChild5" presStyleCnt="0"/>
      <dgm:spPr/>
    </dgm:pt>
    <dgm:pt modelId="{828CEFAC-9D83-494C-BCF5-F93A49AC089E}" type="pres">
      <dgm:prSet presAssocID="{CE247C44-4889-49D8-BAD9-95B0F14E9452}" presName="hierChild3" presStyleCnt="0"/>
      <dgm:spPr/>
    </dgm:pt>
  </dgm:ptLst>
  <dgm:cxnLst>
    <dgm:cxn modelId="{A8497FA6-4A46-47F4-8220-7E57BDCB5B37}" type="presOf" srcId="{388C019F-F417-4DD9-B2BD-69B5C540FADD}" destId="{113A7C21-A1E1-4216-9758-E4263D900E01}" srcOrd="0" destOrd="0" presId="urn:microsoft.com/office/officeart/2008/layout/HalfCircleOrganizationChart"/>
    <dgm:cxn modelId="{F1B86248-6F98-44D2-AF99-F2389FCEF774}" type="presOf" srcId="{BFCCF7BE-79C8-4CBC-AD89-6CC9A08539B8}" destId="{32BF4B04-6CD2-40C5-89CD-A29D8E1018C3}" srcOrd="1" destOrd="0" presId="urn:microsoft.com/office/officeart/2008/layout/HalfCircleOrganizationChart"/>
    <dgm:cxn modelId="{2021D646-EB50-438B-81A8-11F8E6B51036}" type="presOf" srcId="{3272E978-884E-4309-AFC0-E3F6E694BF2F}" destId="{9427FEC3-B140-4257-883E-04C6A45B26B4}" srcOrd="0" destOrd="0" presId="urn:microsoft.com/office/officeart/2008/layout/HalfCircleOrganizationChart"/>
    <dgm:cxn modelId="{B69F1284-A062-40B6-878E-61B60097B021}" type="presOf" srcId="{CE247C44-4889-49D8-BAD9-95B0F14E9452}" destId="{C630AA12-852D-45FA-BB3C-26F19F89D026}" srcOrd="1" destOrd="0" presId="urn:microsoft.com/office/officeart/2008/layout/HalfCircleOrganizationChart"/>
    <dgm:cxn modelId="{53F86A2B-37AB-4402-A992-7B77D0B79363}" type="presOf" srcId="{12914ACE-90F8-45D2-A015-E9536DF26BDB}" destId="{983ACE2C-5572-43F5-9D14-6D80C8C50243}" srcOrd="1" destOrd="0" presId="urn:microsoft.com/office/officeart/2008/layout/HalfCircleOrganizationChart"/>
    <dgm:cxn modelId="{50CB3BC7-B51B-437E-ACD0-45451A81AA26}" srcId="{CE247C44-4889-49D8-BAD9-95B0F14E9452}" destId="{1B187163-266C-45E7-AF18-FA69AEEF9537}" srcOrd="3" destOrd="0" parTransId="{346FB7E7-8F8E-489C-9043-63FC23DA8A32}" sibTransId="{F40E6B73-A3A2-47DC-9BF4-C39181894E75}"/>
    <dgm:cxn modelId="{A1F5854F-EBF7-4918-8101-0D5A698F6E4A}" type="presOf" srcId="{21503F45-2333-414D-BE47-7B27CE2E6B95}" destId="{1927E155-0B9E-4B04-8F88-71EA8206B9D8}" srcOrd="0" destOrd="0" presId="urn:microsoft.com/office/officeart/2008/layout/HalfCircleOrganizationChart"/>
    <dgm:cxn modelId="{EA4ABADD-86AF-431F-8B83-3FC1A34FC5AB}" type="presOf" srcId="{5C246B05-6677-43DC-BFF7-44FAE83695FA}" destId="{18A426B8-A333-47BC-A092-519964944FE0}" srcOrd="1" destOrd="0" presId="urn:microsoft.com/office/officeart/2008/layout/HalfCircleOrganizationChart"/>
    <dgm:cxn modelId="{C72F67ED-9901-42A4-AC63-66F8488524D6}" type="presOf" srcId="{7D37BEF0-D180-4FB2-B11D-57356EBB6C7C}" destId="{6EA13E39-2175-44F2-9B7D-BE00BC2564AF}" srcOrd="0" destOrd="0" presId="urn:microsoft.com/office/officeart/2008/layout/HalfCircleOrganizationChart"/>
    <dgm:cxn modelId="{D74E82D6-159F-4A25-8BF5-811CE9F7D3FE}" srcId="{452B7461-1999-4BE9-9BFA-DCE73F6D7E9F}" destId="{7652CBE5-EBF8-4F39-B84F-D0944B85AC47}" srcOrd="0" destOrd="0" parTransId="{ED2C3B7A-1F6B-4430-A2ED-34F4EC0B134B}" sibTransId="{12E31587-DC14-4E67-8613-2C469EA6AE40}"/>
    <dgm:cxn modelId="{A4945A53-13D1-4A36-83B1-600264C92BE3}" type="presOf" srcId="{CE247C44-4889-49D8-BAD9-95B0F14E9452}" destId="{3CDB0D1A-DC86-406E-981A-F75E26AFE4B5}" srcOrd="0" destOrd="0" presId="urn:microsoft.com/office/officeart/2008/layout/HalfCircleOrganizationChart"/>
    <dgm:cxn modelId="{4A3EB0AA-125B-4BD4-B1BE-CC2EE94F5AFB}" type="presOf" srcId="{88A4B293-7963-4BC1-963D-E5C509AFE9B8}" destId="{7BF6A32A-A50C-4F1B-872F-C7ED0CCFD541}" srcOrd="0" destOrd="0" presId="urn:microsoft.com/office/officeart/2008/layout/HalfCircleOrganizationChart"/>
    <dgm:cxn modelId="{C7E696E7-5821-4B79-8A9D-2E00B277ED9F}" type="presOf" srcId="{D48C95A0-42C8-4195-B4AA-4DB9579FDA10}" destId="{EFC8746A-FBA4-4F35-A9F8-73F9FF556CEC}" srcOrd="0" destOrd="0" presId="urn:microsoft.com/office/officeart/2008/layout/HalfCircleOrganizationChart"/>
    <dgm:cxn modelId="{2E18D176-0BDD-4982-947B-3B7A72E4FAC2}" type="presOf" srcId="{BD143517-BA0F-4C35-9D84-3102D44CC403}" destId="{35DC780E-04FE-4C55-A321-7CABA01F7B33}" srcOrd="1" destOrd="0" presId="urn:microsoft.com/office/officeart/2008/layout/HalfCircleOrganizationChart"/>
    <dgm:cxn modelId="{D15D1DD5-C689-4BB8-97C4-F0305A295371}" type="presOf" srcId="{7652CBE5-EBF8-4F39-B84F-D0944B85AC47}" destId="{BC82CBEB-648D-4C95-8ECA-EABA452B0838}" srcOrd="1" destOrd="0" presId="urn:microsoft.com/office/officeart/2008/layout/HalfCircleOrganizationChart"/>
    <dgm:cxn modelId="{1AF140C7-FC47-4175-B908-484E65397347}" type="presOf" srcId="{421F1BE3-3AF8-4CCE-8AE0-8E02306CEA3F}" destId="{E294C037-6E33-488C-B390-B74E1D1154BB}" srcOrd="0" destOrd="0" presId="urn:microsoft.com/office/officeart/2008/layout/HalfCircleOrganizationChart"/>
    <dgm:cxn modelId="{37AEF9AF-A484-46E5-A63B-84D012C72060}" type="presOf" srcId="{256ED21A-215A-422C-B3BC-981139772DCD}" destId="{6CB6D4E6-E243-49BF-B1C6-F8BFDE601494}" srcOrd="0" destOrd="0" presId="urn:microsoft.com/office/officeart/2008/layout/HalfCircleOrganizationChart"/>
    <dgm:cxn modelId="{7A3D9657-14C0-4DA2-B836-2F42A9E8C6C6}" type="presOf" srcId="{1B187163-266C-45E7-AF18-FA69AEEF9537}" destId="{A3E9A33C-4EFB-4AEC-951C-C26C44DD331F}" srcOrd="1" destOrd="0" presId="urn:microsoft.com/office/officeart/2008/layout/HalfCircleOrganizationChart"/>
    <dgm:cxn modelId="{8DEF38AA-C7B4-46BF-9395-6A39F6239926}" type="presOf" srcId="{59C1B5D5-5865-4C34-A733-9A005E85BA64}" destId="{44EE3665-CFDB-466E-A129-404A0061DD97}" srcOrd="0" destOrd="0" presId="urn:microsoft.com/office/officeart/2008/layout/HalfCircleOrganizationChart"/>
    <dgm:cxn modelId="{5E49574A-8EF8-488B-8643-17DF8BD6D96E}" type="presOf" srcId="{2BFB9C97-2A5B-4F83-8315-6CEE3F76EDDA}" destId="{1C038206-EB45-40D7-80FA-1590AC27B8D9}" srcOrd="1" destOrd="0" presId="urn:microsoft.com/office/officeart/2008/layout/HalfCircleOrganizationChart"/>
    <dgm:cxn modelId="{6183488A-A32E-4D99-88A6-0D7698C10BF6}" srcId="{256ED21A-215A-422C-B3BC-981139772DCD}" destId="{BD143517-BA0F-4C35-9D84-3102D44CC403}" srcOrd="0" destOrd="0" parTransId="{88A4B293-7963-4BC1-963D-E5C509AFE9B8}" sibTransId="{A0B2A424-1BD5-446C-82D8-C3AFF2A24BDC}"/>
    <dgm:cxn modelId="{1D1C4CB1-8E37-4857-8BA3-1D443EC08D87}" type="presOf" srcId="{452B7461-1999-4BE9-9BFA-DCE73F6D7E9F}" destId="{A6D45441-DCC5-4E80-BF2A-2406ADBA9C75}" srcOrd="0" destOrd="0" presId="urn:microsoft.com/office/officeart/2008/layout/HalfCircleOrganizationChart"/>
    <dgm:cxn modelId="{4D8B9600-7656-45B9-B3F9-600E25784FB6}" type="presOf" srcId="{ED2C3B7A-1F6B-4430-A2ED-34F4EC0B134B}" destId="{D21D21DD-DD26-4D80-887E-C1EEF5C6091E}" srcOrd="0" destOrd="0" presId="urn:microsoft.com/office/officeart/2008/layout/HalfCircleOrganizationChart"/>
    <dgm:cxn modelId="{F71D4CF5-9C21-4E42-9E21-EF6BF3D120CE}" type="presOf" srcId="{346FB7E7-8F8E-489C-9043-63FC23DA8A32}" destId="{E918A7B1-2A10-482E-8F71-654B68BABD08}" srcOrd="0" destOrd="0" presId="urn:microsoft.com/office/officeart/2008/layout/HalfCircleOrganizationChart"/>
    <dgm:cxn modelId="{3B1EE952-F988-41B9-A264-EE632F5D24FF}" srcId="{1B187163-266C-45E7-AF18-FA69AEEF9537}" destId="{2BFB9C97-2A5B-4F83-8315-6CEE3F76EDDA}" srcOrd="1" destOrd="0" parTransId="{D48C95A0-42C8-4195-B4AA-4DB9579FDA10}" sibTransId="{15491928-54CB-46C4-88B1-9C47829870A3}"/>
    <dgm:cxn modelId="{EB1B53F3-5E86-4AB5-8DEE-C7F147B2FB3F}" srcId="{CE247C44-4889-49D8-BAD9-95B0F14E9452}" destId="{20C61944-C61C-400E-B72D-BD3BE754E2C9}" srcOrd="0" destOrd="0" parTransId="{DC9198D8-AC6F-4964-A9E1-017BD110DA87}" sibTransId="{F981977E-81BD-41FE-B6A8-5E9A072BCEAD}"/>
    <dgm:cxn modelId="{FE509654-B86A-4082-9AF6-80D6724994E5}" srcId="{CE247C44-4889-49D8-BAD9-95B0F14E9452}" destId="{256ED21A-215A-422C-B3BC-981139772DCD}" srcOrd="1" destOrd="0" parTransId="{388C019F-F417-4DD9-B2BD-69B5C540FADD}" sibTransId="{AC5A5F9F-78D9-4D8A-9DDE-730C18699BD0}"/>
    <dgm:cxn modelId="{6BFACCAE-4053-4466-847F-1CBFFCE1D2C6}" srcId="{20C61944-C61C-400E-B72D-BD3BE754E2C9}" destId="{BFCCF7BE-79C8-4CBC-AD89-6CC9A08539B8}" srcOrd="0" destOrd="0" parTransId="{21503F45-2333-414D-BE47-7B27CE2E6B95}" sibTransId="{B6DF1502-F236-408D-A559-3015A6BBA587}"/>
    <dgm:cxn modelId="{9E49D58E-AD08-4722-88BA-953331B3415F}" type="presOf" srcId="{BD143517-BA0F-4C35-9D84-3102D44CC403}" destId="{BF359655-1C81-4823-94CA-BCECB68F9BEF}" srcOrd="0" destOrd="0" presId="urn:microsoft.com/office/officeart/2008/layout/HalfCircleOrganizationChart"/>
    <dgm:cxn modelId="{84456B8F-19EE-4E86-BFFD-EF0E0F6C0024}" type="presOf" srcId="{452B7461-1999-4BE9-9BFA-DCE73F6D7E9F}" destId="{6C2E2B16-699C-4C66-967C-09D5649D2343}" srcOrd="1" destOrd="0" presId="urn:microsoft.com/office/officeart/2008/layout/HalfCircleOrganizationChart"/>
    <dgm:cxn modelId="{7D1BAA82-E1A0-4CAE-90CC-8C0D23C7F1BD}" type="presOf" srcId="{DC9198D8-AC6F-4964-A9E1-017BD110DA87}" destId="{73379D92-4EAF-47CC-8C38-DFE079051584}" srcOrd="0" destOrd="0" presId="urn:microsoft.com/office/officeart/2008/layout/HalfCircleOrganizationChart"/>
    <dgm:cxn modelId="{5EA3B063-4A80-49F7-8479-F03D7C793226}" type="presOf" srcId="{A7EF7A81-0FA5-420A-B371-DDB8501468ED}" destId="{9BD8A9EA-0E24-41FA-AEE5-34D33A2B0857}" srcOrd="0" destOrd="0" presId="urn:microsoft.com/office/officeart/2008/layout/HalfCircleOrganizationChart"/>
    <dgm:cxn modelId="{261E1564-B685-482C-90D1-88BF5317F1F6}" type="presOf" srcId="{12914ACE-90F8-45D2-A015-E9536DF26BDB}" destId="{9FCB1FAC-4BC7-4512-8918-D6CC583D5F3C}" srcOrd="0" destOrd="0" presId="urn:microsoft.com/office/officeart/2008/layout/HalfCircleOrganizationChart"/>
    <dgm:cxn modelId="{F3E2C10F-3038-4401-B518-99B6670BE48B}" type="presOf" srcId="{917C388E-3E22-4D28-A64C-36E31F8D4C3C}" destId="{A678EC50-70B3-4E20-B6FF-C052323B38FB}" srcOrd="0" destOrd="0" presId="urn:microsoft.com/office/officeart/2008/layout/HalfCircleOrganizationChart"/>
    <dgm:cxn modelId="{336C56FD-3DB0-4575-A601-D9E495755DD6}" srcId="{53C2E724-4A6C-4738-9B17-DA3EF6907DF6}" destId="{CE247C44-4889-49D8-BAD9-95B0F14E9452}" srcOrd="0" destOrd="0" parTransId="{F8A796DD-E5E2-4DB7-9E28-0C026638810C}" sibTransId="{3789D3D1-58D9-4823-AD4C-B95DD9564517}"/>
    <dgm:cxn modelId="{FF59E1E9-ADDF-41B9-9DA7-4C9D2E86D14F}" type="presOf" srcId="{1B187163-266C-45E7-AF18-FA69AEEF9537}" destId="{2F5A6028-B568-408E-AAF6-D28F3250AA2C}" srcOrd="0" destOrd="0" presId="urn:microsoft.com/office/officeart/2008/layout/HalfCircleOrganizationChart"/>
    <dgm:cxn modelId="{DC26FC79-799D-48D9-829F-303573078449}" srcId="{CE247C44-4889-49D8-BAD9-95B0F14E9452}" destId="{452B7461-1999-4BE9-9BFA-DCE73F6D7E9F}" srcOrd="2" destOrd="0" parTransId="{F4278B23-98EB-4E7D-A971-8BCAD73755FB}" sibTransId="{5305636F-BC1C-431A-A918-DEFA1837649D}"/>
    <dgm:cxn modelId="{F6FA8D04-94A9-4E5E-90B0-52C811D7BD48}" srcId="{452B7461-1999-4BE9-9BFA-DCE73F6D7E9F}" destId="{421F1BE3-3AF8-4CCE-8AE0-8E02306CEA3F}" srcOrd="1" destOrd="0" parTransId="{59C1B5D5-5865-4C34-A733-9A005E85BA64}" sibTransId="{FB869C74-A5CE-4B11-9175-B9D06589B0A8}"/>
    <dgm:cxn modelId="{82BEBF8B-9F30-45A9-B3DB-518198BF874F}" type="presOf" srcId="{BFCCF7BE-79C8-4CBC-AD89-6CC9A08539B8}" destId="{0E401A30-43D8-4A27-B82E-3F87A9486AA6}" srcOrd="0" destOrd="0" presId="urn:microsoft.com/office/officeart/2008/layout/HalfCircleOrganizationChart"/>
    <dgm:cxn modelId="{5B0F4367-2D82-45F6-A7C5-81422DC4AB59}" srcId="{20C61944-C61C-400E-B72D-BD3BE754E2C9}" destId="{5C246B05-6677-43DC-BFF7-44FAE83695FA}" srcOrd="1" destOrd="0" parTransId="{917C388E-3E22-4D28-A64C-36E31F8D4C3C}" sibTransId="{57A23DA7-006A-40E9-8419-4D21362EA2EE}"/>
    <dgm:cxn modelId="{EC5C5B71-E104-4F56-90A0-D999B3EE2F71}" type="presOf" srcId="{53C2E724-4A6C-4738-9B17-DA3EF6907DF6}" destId="{2A3C4030-92F2-44EE-82EA-16F464859AC0}" srcOrd="0" destOrd="0" presId="urn:microsoft.com/office/officeart/2008/layout/HalfCircleOrganizationChart"/>
    <dgm:cxn modelId="{D8B901F9-7A32-43EA-AADC-BC1D57F6B5DA}" type="presOf" srcId="{7D37BEF0-D180-4FB2-B11D-57356EBB6C7C}" destId="{F73EA219-E296-4E70-AB82-7932F5101952}" srcOrd="1" destOrd="0" presId="urn:microsoft.com/office/officeart/2008/layout/HalfCircleOrganizationChart"/>
    <dgm:cxn modelId="{5F91B55B-8156-4042-A1BA-861CD186BE30}" type="presOf" srcId="{2BFB9C97-2A5B-4F83-8315-6CEE3F76EDDA}" destId="{956AFFD2-585B-41BB-AE73-D5B71A9F055B}" srcOrd="0" destOrd="0" presId="urn:microsoft.com/office/officeart/2008/layout/HalfCircleOrganizationChart"/>
    <dgm:cxn modelId="{F9BFEBFC-4B4E-4700-BE42-1693936241D5}" type="presOf" srcId="{20C61944-C61C-400E-B72D-BD3BE754E2C9}" destId="{E77123A3-9490-4631-BE8C-3D000181F4F4}" srcOrd="0" destOrd="0" presId="urn:microsoft.com/office/officeart/2008/layout/HalfCircleOrganizationChart"/>
    <dgm:cxn modelId="{64CE367A-09C5-4E44-9DFC-208E2EC45ED9}" type="presOf" srcId="{20C61944-C61C-400E-B72D-BD3BE754E2C9}" destId="{4FF99DCC-5956-4A15-8CAC-6C5A18A916E6}" srcOrd="1" destOrd="0" presId="urn:microsoft.com/office/officeart/2008/layout/HalfCircleOrganizationChart"/>
    <dgm:cxn modelId="{BC0D6591-6F14-4DFA-B086-9F8EECA9D65F}" srcId="{1B187163-266C-45E7-AF18-FA69AEEF9537}" destId="{12914ACE-90F8-45D2-A015-E9536DF26BDB}" srcOrd="0" destOrd="0" parTransId="{A7EF7A81-0FA5-420A-B371-DDB8501468ED}" sibTransId="{9FCB51D5-0D90-4ED0-B5B1-DD85E0D81845}"/>
    <dgm:cxn modelId="{152BC868-92D2-498E-8C7D-8D3E363D20D8}" type="presOf" srcId="{F4278B23-98EB-4E7D-A971-8BCAD73755FB}" destId="{289BE38C-4880-43EE-B283-889647E7D946}" srcOrd="0" destOrd="0" presId="urn:microsoft.com/office/officeart/2008/layout/HalfCircleOrganizationChart"/>
    <dgm:cxn modelId="{7244CB00-1929-418B-A33C-7ED4C07BBD4F}" srcId="{256ED21A-215A-422C-B3BC-981139772DCD}" destId="{7D37BEF0-D180-4FB2-B11D-57356EBB6C7C}" srcOrd="1" destOrd="0" parTransId="{3272E978-884E-4309-AFC0-E3F6E694BF2F}" sibTransId="{485F6166-783A-4353-A2A6-B3EAB428E667}"/>
    <dgm:cxn modelId="{ACC19A92-0F15-4502-9FAE-6A3E6A9CD863}" type="presOf" srcId="{256ED21A-215A-422C-B3BC-981139772DCD}" destId="{3C9A5FAD-0F9C-4937-AC7C-5AEF1093F45F}" srcOrd="1" destOrd="0" presId="urn:microsoft.com/office/officeart/2008/layout/HalfCircleOrganizationChart"/>
    <dgm:cxn modelId="{D89F1DA9-A34E-4069-BC32-5416C2971D66}" type="presOf" srcId="{5C246B05-6677-43DC-BFF7-44FAE83695FA}" destId="{9137F5F0-AD05-4B0D-B67B-A4F35DA7A178}" srcOrd="0" destOrd="0" presId="urn:microsoft.com/office/officeart/2008/layout/HalfCircleOrganizationChart"/>
    <dgm:cxn modelId="{30EB03B7-8742-4ED6-8B73-2EB64EB5A7A8}" type="presOf" srcId="{421F1BE3-3AF8-4CCE-8AE0-8E02306CEA3F}" destId="{87383C01-BA26-492C-B9E2-EE0D533C8D0A}" srcOrd="1" destOrd="0" presId="urn:microsoft.com/office/officeart/2008/layout/HalfCircleOrganizationChart"/>
    <dgm:cxn modelId="{3F9E5A5A-8F1F-4F10-B0EC-65AE41DF4A8E}" type="presOf" srcId="{7652CBE5-EBF8-4F39-B84F-D0944B85AC47}" destId="{1B5DE4A0-40D8-4CAB-B51F-564219B9615A}" srcOrd="0" destOrd="0" presId="urn:microsoft.com/office/officeart/2008/layout/HalfCircleOrganizationChart"/>
    <dgm:cxn modelId="{7E95384E-AFC0-4794-A31C-481A6D3C9B1D}" type="presParOf" srcId="{2A3C4030-92F2-44EE-82EA-16F464859AC0}" destId="{9E46007B-9FC9-4070-A7B2-EB0E074EBECD}" srcOrd="0" destOrd="0" presId="urn:microsoft.com/office/officeart/2008/layout/HalfCircleOrganizationChart"/>
    <dgm:cxn modelId="{0B909AE4-5CE6-4C62-8FC7-B5791FE3DD24}" type="presParOf" srcId="{9E46007B-9FC9-4070-A7B2-EB0E074EBECD}" destId="{83FA1E6B-53CA-4AE5-BC1A-2345D9EDCEB4}" srcOrd="0" destOrd="0" presId="urn:microsoft.com/office/officeart/2008/layout/HalfCircleOrganizationChart"/>
    <dgm:cxn modelId="{23C9D46E-D306-4EF0-BCC0-1EF0A4B69D40}" type="presParOf" srcId="{83FA1E6B-53CA-4AE5-BC1A-2345D9EDCEB4}" destId="{3CDB0D1A-DC86-406E-981A-F75E26AFE4B5}" srcOrd="0" destOrd="0" presId="urn:microsoft.com/office/officeart/2008/layout/HalfCircleOrganizationChart"/>
    <dgm:cxn modelId="{C6D8EE97-51C0-4279-9986-ED002E269535}" type="presParOf" srcId="{83FA1E6B-53CA-4AE5-BC1A-2345D9EDCEB4}" destId="{B07EDFBF-7C37-493F-9C35-316AC631715C}" srcOrd="1" destOrd="0" presId="urn:microsoft.com/office/officeart/2008/layout/HalfCircleOrganizationChart"/>
    <dgm:cxn modelId="{8387700A-B166-4783-88DD-9D3391B2C6FA}" type="presParOf" srcId="{83FA1E6B-53CA-4AE5-BC1A-2345D9EDCEB4}" destId="{9350D39D-5889-45F5-A034-904A7AA659BE}" srcOrd="2" destOrd="0" presId="urn:microsoft.com/office/officeart/2008/layout/HalfCircleOrganizationChart"/>
    <dgm:cxn modelId="{DB153646-283A-40B8-9331-347144F9C92E}" type="presParOf" srcId="{83FA1E6B-53CA-4AE5-BC1A-2345D9EDCEB4}" destId="{C630AA12-852D-45FA-BB3C-26F19F89D026}" srcOrd="3" destOrd="0" presId="urn:microsoft.com/office/officeart/2008/layout/HalfCircleOrganizationChart"/>
    <dgm:cxn modelId="{4DD04B5C-CB26-41B4-BCC0-735A1EF346D8}" type="presParOf" srcId="{9E46007B-9FC9-4070-A7B2-EB0E074EBECD}" destId="{E6A080D4-7BF3-4723-B490-F1070F8EB281}" srcOrd="1" destOrd="0" presId="urn:microsoft.com/office/officeart/2008/layout/HalfCircleOrganizationChart"/>
    <dgm:cxn modelId="{E6C9DF76-5355-4C90-999F-EA8A3A49635D}" type="presParOf" srcId="{E6A080D4-7BF3-4723-B490-F1070F8EB281}" destId="{73379D92-4EAF-47CC-8C38-DFE079051584}" srcOrd="0" destOrd="0" presId="urn:microsoft.com/office/officeart/2008/layout/HalfCircleOrganizationChart"/>
    <dgm:cxn modelId="{64A2B27A-8137-476D-8CDA-F426C35E0906}" type="presParOf" srcId="{E6A080D4-7BF3-4723-B490-F1070F8EB281}" destId="{C9693FD2-4244-4554-94E2-EE66534F85EC}" srcOrd="1" destOrd="0" presId="urn:microsoft.com/office/officeart/2008/layout/HalfCircleOrganizationChart"/>
    <dgm:cxn modelId="{DE17E5C6-72E2-48D3-AA97-A0C44C2F3E44}" type="presParOf" srcId="{C9693FD2-4244-4554-94E2-EE66534F85EC}" destId="{D7389F84-004E-4141-BC72-248665FFC8FA}" srcOrd="0" destOrd="0" presId="urn:microsoft.com/office/officeart/2008/layout/HalfCircleOrganizationChart"/>
    <dgm:cxn modelId="{B85F4BC7-4281-4BB8-B789-9FB678891A11}" type="presParOf" srcId="{D7389F84-004E-4141-BC72-248665FFC8FA}" destId="{E77123A3-9490-4631-BE8C-3D000181F4F4}" srcOrd="0" destOrd="0" presId="urn:microsoft.com/office/officeart/2008/layout/HalfCircleOrganizationChart"/>
    <dgm:cxn modelId="{2FD48A2E-490D-4728-BE24-1B0210912B83}" type="presParOf" srcId="{D7389F84-004E-4141-BC72-248665FFC8FA}" destId="{5C2ECE36-2683-4602-B1F2-9360E0D1C5BC}" srcOrd="1" destOrd="0" presId="urn:microsoft.com/office/officeart/2008/layout/HalfCircleOrganizationChart"/>
    <dgm:cxn modelId="{F73B8808-5171-4FD4-B442-8BDFB14A61ED}" type="presParOf" srcId="{D7389F84-004E-4141-BC72-248665FFC8FA}" destId="{DD6AE8A6-25AF-483E-AB8D-DE041684C4B7}" srcOrd="2" destOrd="0" presId="urn:microsoft.com/office/officeart/2008/layout/HalfCircleOrganizationChart"/>
    <dgm:cxn modelId="{2506DE16-EA2B-4B3B-9AF9-F844D9A5D333}" type="presParOf" srcId="{D7389F84-004E-4141-BC72-248665FFC8FA}" destId="{4FF99DCC-5956-4A15-8CAC-6C5A18A916E6}" srcOrd="3" destOrd="0" presId="urn:microsoft.com/office/officeart/2008/layout/HalfCircleOrganizationChart"/>
    <dgm:cxn modelId="{451F01A4-A100-4D90-85E5-109D13BEC99C}" type="presParOf" srcId="{C9693FD2-4244-4554-94E2-EE66534F85EC}" destId="{5C91F0A9-60A9-47D9-9DA9-677A11467D88}" srcOrd="1" destOrd="0" presId="urn:microsoft.com/office/officeart/2008/layout/HalfCircleOrganizationChart"/>
    <dgm:cxn modelId="{0B920546-45C7-4564-8D4C-18AB19C17D95}" type="presParOf" srcId="{5C91F0A9-60A9-47D9-9DA9-677A11467D88}" destId="{1927E155-0B9E-4B04-8F88-71EA8206B9D8}" srcOrd="0" destOrd="0" presId="urn:microsoft.com/office/officeart/2008/layout/HalfCircleOrganizationChart"/>
    <dgm:cxn modelId="{833B2A03-F924-42E2-AD19-41CB383CB37D}" type="presParOf" srcId="{5C91F0A9-60A9-47D9-9DA9-677A11467D88}" destId="{5759B4C8-0E29-4CCF-9447-0231FE4C6E9F}" srcOrd="1" destOrd="0" presId="urn:microsoft.com/office/officeart/2008/layout/HalfCircleOrganizationChart"/>
    <dgm:cxn modelId="{DDB8B1D3-BA6F-4566-A03E-93BAEADA3039}" type="presParOf" srcId="{5759B4C8-0E29-4CCF-9447-0231FE4C6E9F}" destId="{965C8ACC-5605-4C14-BEC6-A961E89C7527}" srcOrd="0" destOrd="0" presId="urn:microsoft.com/office/officeart/2008/layout/HalfCircleOrganizationChart"/>
    <dgm:cxn modelId="{89985017-33DD-422A-A635-5C4375D8AB81}" type="presParOf" srcId="{965C8ACC-5605-4C14-BEC6-A961E89C7527}" destId="{0E401A30-43D8-4A27-B82E-3F87A9486AA6}" srcOrd="0" destOrd="0" presId="urn:microsoft.com/office/officeart/2008/layout/HalfCircleOrganizationChart"/>
    <dgm:cxn modelId="{F505E9F9-849D-4F9A-8257-3313DD815717}" type="presParOf" srcId="{965C8ACC-5605-4C14-BEC6-A961E89C7527}" destId="{E2DB92FC-ACCF-4840-9E85-F2BA03803C27}" srcOrd="1" destOrd="0" presId="urn:microsoft.com/office/officeart/2008/layout/HalfCircleOrganizationChart"/>
    <dgm:cxn modelId="{083C9A63-14EB-4EBC-8987-20CC57E1CA1D}" type="presParOf" srcId="{965C8ACC-5605-4C14-BEC6-A961E89C7527}" destId="{CCA32D71-DCC7-4BD9-A6DA-8660726E53AF}" srcOrd="2" destOrd="0" presId="urn:microsoft.com/office/officeart/2008/layout/HalfCircleOrganizationChart"/>
    <dgm:cxn modelId="{B61AD1BD-E944-4E3B-8702-61094DA96208}" type="presParOf" srcId="{965C8ACC-5605-4C14-BEC6-A961E89C7527}" destId="{32BF4B04-6CD2-40C5-89CD-A29D8E1018C3}" srcOrd="3" destOrd="0" presId="urn:microsoft.com/office/officeart/2008/layout/HalfCircleOrganizationChart"/>
    <dgm:cxn modelId="{655DB24D-83B7-4846-AA08-19E33A5FFB3D}" type="presParOf" srcId="{5759B4C8-0E29-4CCF-9447-0231FE4C6E9F}" destId="{67711C62-27B9-4749-9AD7-294FF3057E86}" srcOrd="1" destOrd="0" presId="urn:microsoft.com/office/officeart/2008/layout/HalfCircleOrganizationChart"/>
    <dgm:cxn modelId="{24D9DADF-B6AA-4C1F-A75C-C8C8F48CD0B4}" type="presParOf" srcId="{5759B4C8-0E29-4CCF-9447-0231FE4C6E9F}" destId="{59EC0696-F895-4EEA-9B7A-88EB2A176EC4}" srcOrd="2" destOrd="0" presId="urn:microsoft.com/office/officeart/2008/layout/HalfCircleOrganizationChart"/>
    <dgm:cxn modelId="{E2549ABB-60BC-4494-903B-9D635CC95B96}" type="presParOf" srcId="{5C91F0A9-60A9-47D9-9DA9-677A11467D88}" destId="{A678EC50-70B3-4E20-B6FF-C052323B38FB}" srcOrd="2" destOrd="0" presId="urn:microsoft.com/office/officeart/2008/layout/HalfCircleOrganizationChart"/>
    <dgm:cxn modelId="{8B64B1AB-1B86-47F9-8386-C02A375F15ED}" type="presParOf" srcId="{5C91F0A9-60A9-47D9-9DA9-677A11467D88}" destId="{8B3D2C99-C66E-40DC-AF98-6A2793657F71}" srcOrd="3" destOrd="0" presId="urn:microsoft.com/office/officeart/2008/layout/HalfCircleOrganizationChart"/>
    <dgm:cxn modelId="{652E577A-27FC-4F0C-8891-370FBB74644B}" type="presParOf" srcId="{8B3D2C99-C66E-40DC-AF98-6A2793657F71}" destId="{7CF68918-92EE-4F68-B119-218E8F358A2D}" srcOrd="0" destOrd="0" presId="urn:microsoft.com/office/officeart/2008/layout/HalfCircleOrganizationChart"/>
    <dgm:cxn modelId="{A3AEF4A6-CFED-45F5-B38D-1037F94FE02D}" type="presParOf" srcId="{7CF68918-92EE-4F68-B119-218E8F358A2D}" destId="{9137F5F0-AD05-4B0D-B67B-A4F35DA7A178}" srcOrd="0" destOrd="0" presId="urn:microsoft.com/office/officeart/2008/layout/HalfCircleOrganizationChart"/>
    <dgm:cxn modelId="{74D15397-8B7C-4120-81D9-BA0F62E3B4E0}" type="presParOf" srcId="{7CF68918-92EE-4F68-B119-218E8F358A2D}" destId="{DB7DE3D5-90CF-4D87-B986-9456B6E73BE9}" srcOrd="1" destOrd="0" presId="urn:microsoft.com/office/officeart/2008/layout/HalfCircleOrganizationChart"/>
    <dgm:cxn modelId="{F3C56FAB-9DDF-4559-B262-02E45AFDBB74}" type="presParOf" srcId="{7CF68918-92EE-4F68-B119-218E8F358A2D}" destId="{3B8F5E5F-4384-4416-A48B-B043CAEDB2A5}" srcOrd="2" destOrd="0" presId="urn:microsoft.com/office/officeart/2008/layout/HalfCircleOrganizationChart"/>
    <dgm:cxn modelId="{06740D29-31C1-4FE0-8C93-D31FB73A7F65}" type="presParOf" srcId="{7CF68918-92EE-4F68-B119-218E8F358A2D}" destId="{18A426B8-A333-47BC-A092-519964944FE0}" srcOrd="3" destOrd="0" presId="urn:microsoft.com/office/officeart/2008/layout/HalfCircleOrganizationChart"/>
    <dgm:cxn modelId="{9B54C56B-32F6-4842-8248-9001FCB54EA2}" type="presParOf" srcId="{8B3D2C99-C66E-40DC-AF98-6A2793657F71}" destId="{0D6E973A-92F5-42F7-BF30-44E93ED51510}" srcOrd="1" destOrd="0" presId="urn:microsoft.com/office/officeart/2008/layout/HalfCircleOrganizationChart"/>
    <dgm:cxn modelId="{7A32D9E7-CFF6-4BCB-B2E6-0BB0B993046A}" type="presParOf" srcId="{8B3D2C99-C66E-40DC-AF98-6A2793657F71}" destId="{4EC4790D-B781-4DBB-806F-82640C7E5224}" srcOrd="2" destOrd="0" presId="urn:microsoft.com/office/officeart/2008/layout/HalfCircleOrganizationChart"/>
    <dgm:cxn modelId="{2650367F-5CA7-4353-9B0C-299287BB33B3}" type="presParOf" srcId="{C9693FD2-4244-4554-94E2-EE66534F85EC}" destId="{54ADE4CD-A226-4645-A0AB-9E62C9F8370A}" srcOrd="2" destOrd="0" presId="urn:microsoft.com/office/officeart/2008/layout/HalfCircleOrganizationChart"/>
    <dgm:cxn modelId="{712DDE3B-585A-45AD-8A8A-479E55BD8DA7}" type="presParOf" srcId="{E6A080D4-7BF3-4723-B490-F1070F8EB281}" destId="{113A7C21-A1E1-4216-9758-E4263D900E01}" srcOrd="2" destOrd="0" presId="urn:microsoft.com/office/officeart/2008/layout/HalfCircleOrganizationChart"/>
    <dgm:cxn modelId="{1DD64A24-B281-413F-B14A-C9BE365ECC94}" type="presParOf" srcId="{E6A080D4-7BF3-4723-B490-F1070F8EB281}" destId="{7CDA66E8-2BD2-4EE7-AA3B-1BA7DBF22ACB}" srcOrd="3" destOrd="0" presId="urn:microsoft.com/office/officeart/2008/layout/HalfCircleOrganizationChart"/>
    <dgm:cxn modelId="{14AE9B13-297D-4E39-95D6-214D9CFA6DEC}" type="presParOf" srcId="{7CDA66E8-2BD2-4EE7-AA3B-1BA7DBF22ACB}" destId="{A515709E-E939-482D-8EAD-7E1E1261B49E}" srcOrd="0" destOrd="0" presId="urn:microsoft.com/office/officeart/2008/layout/HalfCircleOrganizationChart"/>
    <dgm:cxn modelId="{1C5D8F05-0C3E-42C9-982B-8B0E1D676853}" type="presParOf" srcId="{A515709E-E939-482D-8EAD-7E1E1261B49E}" destId="{6CB6D4E6-E243-49BF-B1C6-F8BFDE601494}" srcOrd="0" destOrd="0" presId="urn:microsoft.com/office/officeart/2008/layout/HalfCircleOrganizationChart"/>
    <dgm:cxn modelId="{BD7282EB-1442-47C5-A0A0-93FC64105985}" type="presParOf" srcId="{A515709E-E939-482D-8EAD-7E1E1261B49E}" destId="{0B7616FC-A3C9-4D24-B5FF-52C340B5CE10}" srcOrd="1" destOrd="0" presId="urn:microsoft.com/office/officeart/2008/layout/HalfCircleOrganizationChart"/>
    <dgm:cxn modelId="{856B66E6-3659-4882-9E26-9B5396F887A3}" type="presParOf" srcId="{A515709E-E939-482D-8EAD-7E1E1261B49E}" destId="{7227ACB2-E804-4A62-BBBC-CD60CB8BDEC0}" srcOrd="2" destOrd="0" presId="urn:microsoft.com/office/officeart/2008/layout/HalfCircleOrganizationChart"/>
    <dgm:cxn modelId="{BC436A5D-0DAD-4313-8F56-0F68574BA906}" type="presParOf" srcId="{A515709E-E939-482D-8EAD-7E1E1261B49E}" destId="{3C9A5FAD-0F9C-4937-AC7C-5AEF1093F45F}" srcOrd="3" destOrd="0" presId="urn:microsoft.com/office/officeart/2008/layout/HalfCircleOrganizationChart"/>
    <dgm:cxn modelId="{70081793-5F12-4CAB-87F4-1A8AA4254065}" type="presParOf" srcId="{7CDA66E8-2BD2-4EE7-AA3B-1BA7DBF22ACB}" destId="{8EB29174-4C2E-4C56-B1C6-0065596CC37A}" srcOrd="1" destOrd="0" presId="urn:microsoft.com/office/officeart/2008/layout/HalfCircleOrganizationChart"/>
    <dgm:cxn modelId="{0C020CD8-D3AF-4EAF-8693-ACA78047A1D1}" type="presParOf" srcId="{8EB29174-4C2E-4C56-B1C6-0065596CC37A}" destId="{7BF6A32A-A50C-4F1B-872F-C7ED0CCFD541}" srcOrd="0" destOrd="0" presId="urn:microsoft.com/office/officeart/2008/layout/HalfCircleOrganizationChart"/>
    <dgm:cxn modelId="{EC7AAE93-4ACD-4D0D-BCD6-C625522A4826}" type="presParOf" srcId="{8EB29174-4C2E-4C56-B1C6-0065596CC37A}" destId="{0A8CAF5C-5214-4BA7-BB45-034A5D35926A}" srcOrd="1" destOrd="0" presId="urn:microsoft.com/office/officeart/2008/layout/HalfCircleOrganizationChart"/>
    <dgm:cxn modelId="{3D8DA1FC-C7FF-4797-BB68-87E3E4707760}" type="presParOf" srcId="{0A8CAF5C-5214-4BA7-BB45-034A5D35926A}" destId="{F6D50577-B056-42E2-9A7E-8347F5282BC8}" srcOrd="0" destOrd="0" presId="urn:microsoft.com/office/officeart/2008/layout/HalfCircleOrganizationChart"/>
    <dgm:cxn modelId="{1BA4153B-9FA4-432A-A8BA-E39D26A43C3C}" type="presParOf" srcId="{F6D50577-B056-42E2-9A7E-8347F5282BC8}" destId="{BF359655-1C81-4823-94CA-BCECB68F9BEF}" srcOrd="0" destOrd="0" presId="urn:microsoft.com/office/officeart/2008/layout/HalfCircleOrganizationChart"/>
    <dgm:cxn modelId="{7FDBE539-F9BC-4D1C-90F4-D6222073F823}" type="presParOf" srcId="{F6D50577-B056-42E2-9A7E-8347F5282BC8}" destId="{B3133C50-8812-4DE5-9155-CCE973E1B7CF}" srcOrd="1" destOrd="0" presId="urn:microsoft.com/office/officeart/2008/layout/HalfCircleOrganizationChart"/>
    <dgm:cxn modelId="{05F3EB88-4A4A-4383-BD6B-B876285BAA19}" type="presParOf" srcId="{F6D50577-B056-42E2-9A7E-8347F5282BC8}" destId="{99FCF515-355D-4494-A1CF-B403411B044B}" srcOrd="2" destOrd="0" presId="urn:microsoft.com/office/officeart/2008/layout/HalfCircleOrganizationChart"/>
    <dgm:cxn modelId="{8CC5EDED-7EDE-4AC5-B4D2-0EE6311AA607}" type="presParOf" srcId="{F6D50577-B056-42E2-9A7E-8347F5282BC8}" destId="{35DC780E-04FE-4C55-A321-7CABA01F7B33}" srcOrd="3" destOrd="0" presId="urn:microsoft.com/office/officeart/2008/layout/HalfCircleOrganizationChart"/>
    <dgm:cxn modelId="{C8C71E7B-F3A4-4728-B82B-36E2C9036752}" type="presParOf" srcId="{0A8CAF5C-5214-4BA7-BB45-034A5D35926A}" destId="{7B90E119-A46E-45A8-AE08-78FB741463AA}" srcOrd="1" destOrd="0" presId="urn:microsoft.com/office/officeart/2008/layout/HalfCircleOrganizationChart"/>
    <dgm:cxn modelId="{8FFA15A6-0DA1-4C18-8CB4-372FB181E01A}" type="presParOf" srcId="{0A8CAF5C-5214-4BA7-BB45-034A5D35926A}" destId="{24FF67F3-28E4-45E7-B64B-6F6209AD641F}" srcOrd="2" destOrd="0" presId="urn:microsoft.com/office/officeart/2008/layout/HalfCircleOrganizationChart"/>
    <dgm:cxn modelId="{15D912EE-4B17-4018-B658-5F8610FBB2BC}" type="presParOf" srcId="{8EB29174-4C2E-4C56-B1C6-0065596CC37A}" destId="{9427FEC3-B140-4257-883E-04C6A45B26B4}" srcOrd="2" destOrd="0" presId="urn:microsoft.com/office/officeart/2008/layout/HalfCircleOrganizationChart"/>
    <dgm:cxn modelId="{C333296A-8063-46FC-AC13-306B1EE48C8B}" type="presParOf" srcId="{8EB29174-4C2E-4C56-B1C6-0065596CC37A}" destId="{D2E6089C-4465-480E-8F18-EF5E8E640C3C}" srcOrd="3" destOrd="0" presId="urn:microsoft.com/office/officeart/2008/layout/HalfCircleOrganizationChart"/>
    <dgm:cxn modelId="{DC3C0158-4E3F-4303-B619-A0EF5084FC78}" type="presParOf" srcId="{D2E6089C-4465-480E-8F18-EF5E8E640C3C}" destId="{E144F390-D391-48B9-9AD5-5EF251A4B27D}" srcOrd="0" destOrd="0" presId="urn:microsoft.com/office/officeart/2008/layout/HalfCircleOrganizationChart"/>
    <dgm:cxn modelId="{E5F77B2D-D880-436F-B0E1-3CC458A95EB9}" type="presParOf" srcId="{E144F390-D391-48B9-9AD5-5EF251A4B27D}" destId="{6EA13E39-2175-44F2-9B7D-BE00BC2564AF}" srcOrd="0" destOrd="0" presId="urn:microsoft.com/office/officeart/2008/layout/HalfCircleOrganizationChart"/>
    <dgm:cxn modelId="{A3438AA3-C7C8-4AF2-A4B9-41B73522ED19}" type="presParOf" srcId="{E144F390-D391-48B9-9AD5-5EF251A4B27D}" destId="{20BD7010-04F1-4E20-9207-8D068FF3F949}" srcOrd="1" destOrd="0" presId="urn:microsoft.com/office/officeart/2008/layout/HalfCircleOrganizationChart"/>
    <dgm:cxn modelId="{8D56BD28-1146-4000-A314-E32A7D84D7B5}" type="presParOf" srcId="{E144F390-D391-48B9-9AD5-5EF251A4B27D}" destId="{F7716C9B-8315-43DF-B937-CB029430CC5E}" srcOrd="2" destOrd="0" presId="urn:microsoft.com/office/officeart/2008/layout/HalfCircleOrganizationChart"/>
    <dgm:cxn modelId="{9E7B5B47-82C5-4541-AE46-C8D0EB92EE16}" type="presParOf" srcId="{E144F390-D391-48B9-9AD5-5EF251A4B27D}" destId="{F73EA219-E296-4E70-AB82-7932F5101952}" srcOrd="3" destOrd="0" presId="urn:microsoft.com/office/officeart/2008/layout/HalfCircleOrganizationChart"/>
    <dgm:cxn modelId="{26D045B0-3C62-4AF7-A05F-AA9FCF588BD2}" type="presParOf" srcId="{D2E6089C-4465-480E-8F18-EF5E8E640C3C}" destId="{DA4187AE-7441-4B6C-AC8A-769C5CC8BF19}" srcOrd="1" destOrd="0" presId="urn:microsoft.com/office/officeart/2008/layout/HalfCircleOrganizationChart"/>
    <dgm:cxn modelId="{21806A8E-C3DD-48F7-82E8-700328399C93}" type="presParOf" srcId="{D2E6089C-4465-480E-8F18-EF5E8E640C3C}" destId="{AE56A1FD-977B-4F36-8A69-22AE853862DA}" srcOrd="2" destOrd="0" presId="urn:microsoft.com/office/officeart/2008/layout/HalfCircleOrganizationChart"/>
    <dgm:cxn modelId="{E554143F-CC32-47D4-97B8-A23C819C6102}" type="presParOf" srcId="{7CDA66E8-2BD2-4EE7-AA3B-1BA7DBF22ACB}" destId="{972C9DD8-2C40-4AF6-8A81-DBB3E860D2C7}" srcOrd="2" destOrd="0" presId="urn:microsoft.com/office/officeart/2008/layout/HalfCircleOrganizationChart"/>
    <dgm:cxn modelId="{A1479055-4D90-4649-9A8D-E058ADFFFD7A}" type="presParOf" srcId="{E6A080D4-7BF3-4723-B490-F1070F8EB281}" destId="{289BE38C-4880-43EE-B283-889647E7D946}" srcOrd="4" destOrd="0" presId="urn:microsoft.com/office/officeart/2008/layout/HalfCircleOrganizationChart"/>
    <dgm:cxn modelId="{C1401E3C-67D1-46F1-AF20-AA8053F40549}" type="presParOf" srcId="{E6A080D4-7BF3-4723-B490-F1070F8EB281}" destId="{B4A9E2FD-E16C-47B3-B933-95CC36147C06}" srcOrd="5" destOrd="0" presId="urn:microsoft.com/office/officeart/2008/layout/HalfCircleOrganizationChart"/>
    <dgm:cxn modelId="{4162C38E-F5CE-4248-A2C4-DA7698561B5D}" type="presParOf" srcId="{B4A9E2FD-E16C-47B3-B933-95CC36147C06}" destId="{C4C53810-D92E-4F2A-92CD-25BAE1ADE037}" srcOrd="0" destOrd="0" presId="urn:microsoft.com/office/officeart/2008/layout/HalfCircleOrganizationChart"/>
    <dgm:cxn modelId="{DBF9A9AE-0235-41B0-BB64-C0B2278A22A3}" type="presParOf" srcId="{C4C53810-D92E-4F2A-92CD-25BAE1ADE037}" destId="{A6D45441-DCC5-4E80-BF2A-2406ADBA9C75}" srcOrd="0" destOrd="0" presId="urn:microsoft.com/office/officeart/2008/layout/HalfCircleOrganizationChart"/>
    <dgm:cxn modelId="{8F00011D-B1EE-463F-A431-24B8B7BA86F3}" type="presParOf" srcId="{C4C53810-D92E-4F2A-92CD-25BAE1ADE037}" destId="{6383AAE9-B591-4D5E-AD8E-D39AC91AD1D3}" srcOrd="1" destOrd="0" presId="urn:microsoft.com/office/officeart/2008/layout/HalfCircleOrganizationChart"/>
    <dgm:cxn modelId="{46B12349-77D0-42EC-8EA7-16AC2A249351}" type="presParOf" srcId="{C4C53810-D92E-4F2A-92CD-25BAE1ADE037}" destId="{76963BDA-EE26-4A24-8BC0-C5022F0B62CF}" srcOrd="2" destOrd="0" presId="urn:microsoft.com/office/officeart/2008/layout/HalfCircleOrganizationChart"/>
    <dgm:cxn modelId="{21770CBA-5E49-4B46-9864-69DCB8C6F4F1}" type="presParOf" srcId="{C4C53810-D92E-4F2A-92CD-25BAE1ADE037}" destId="{6C2E2B16-699C-4C66-967C-09D5649D2343}" srcOrd="3" destOrd="0" presId="urn:microsoft.com/office/officeart/2008/layout/HalfCircleOrganizationChart"/>
    <dgm:cxn modelId="{30BFC916-FCF6-422C-8C25-A5C478586223}" type="presParOf" srcId="{B4A9E2FD-E16C-47B3-B933-95CC36147C06}" destId="{34160081-9D8B-4F00-8A16-1ED718CD1CD4}" srcOrd="1" destOrd="0" presId="urn:microsoft.com/office/officeart/2008/layout/HalfCircleOrganizationChart"/>
    <dgm:cxn modelId="{06882D4D-A024-4A48-BEA8-34FEBB6B952A}" type="presParOf" srcId="{34160081-9D8B-4F00-8A16-1ED718CD1CD4}" destId="{D21D21DD-DD26-4D80-887E-C1EEF5C6091E}" srcOrd="0" destOrd="0" presId="urn:microsoft.com/office/officeart/2008/layout/HalfCircleOrganizationChart"/>
    <dgm:cxn modelId="{2E21C9DC-5C7A-4834-9926-2F0B01B038F6}" type="presParOf" srcId="{34160081-9D8B-4F00-8A16-1ED718CD1CD4}" destId="{6562479D-A915-41AC-8333-F664CCF03D4A}" srcOrd="1" destOrd="0" presId="urn:microsoft.com/office/officeart/2008/layout/HalfCircleOrganizationChart"/>
    <dgm:cxn modelId="{90D7944B-1667-49CC-A2D6-B99AEFD48383}" type="presParOf" srcId="{6562479D-A915-41AC-8333-F664CCF03D4A}" destId="{4A93F027-9178-443F-9BBE-CEC2F54E2757}" srcOrd="0" destOrd="0" presId="urn:microsoft.com/office/officeart/2008/layout/HalfCircleOrganizationChart"/>
    <dgm:cxn modelId="{BE5E3CD3-37FE-41AE-8BF4-EE1D6EB5B44A}" type="presParOf" srcId="{4A93F027-9178-443F-9BBE-CEC2F54E2757}" destId="{1B5DE4A0-40D8-4CAB-B51F-564219B9615A}" srcOrd="0" destOrd="0" presId="urn:microsoft.com/office/officeart/2008/layout/HalfCircleOrganizationChart"/>
    <dgm:cxn modelId="{8CADD843-AFA9-44E1-9AE3-CB99E7DD08D2}" type="presParOf" srcId="{4A93F027-9178-443F-9BBE-CEC2F54E2757}" destId="{DEC60473-8B0A-40CE-A181-D321961F3FE6}" srcOrd="1" destOrd="0" presId="urn:microsoft.com/office/officeart/2008/layout/HalfCircleOrganizationChart"/>
    <dgm:cxn modelId="{F78AD39E-1227-4342-B966-5B8C970A91CE}" type="presParOf" srcId="{4A93F027-9178-443F-9BBE-CEC2F54E2757}" destId="{E3CAB3CF-0CAB-4875-A764-D25062F2BB2C}" srcOrd="2" destOrd="0" presId="urn:microsoft.com/office/officeart/2008/layout/HalfCircleOrganizationChart"/>
    <dgm:cxn modelId="{C948492B-A9B8-4809-A572-AEB37BF1A1DA}" type="presParOf" srcId="{4A93F027-9178-443F-9BBE-CEC2F54E2757}" destId="{BC82CBEB-648D-4C95-8ECA-EABA452B0838}" srcOrd="3" destOrd="0" presId="urn:microsoft.com/office/officeart/2008/layout/HalfCircleOrganizationChart"/>
    <dgm:cxn modelId="{922E1E10-E9C0-43FD-AF58-71DA3995D1B0}" type="presParOf" srcId="{6562479D-A915-41AC-8333-F664CCF03D4A}" destId="{BFBB91A9-1DD1-41EA-86A6-0104F4B73A3B}" srcOrd="1" destOrd="0" presId="urn:microsoft.com/office/officeart/2008/layout/HalfCircleOrganizationChart"/>
    <dgm:cxn modelId="{4A7A7AA3-C2FE-4434-B3B2-41F8EDE75B2B}" type="presParOf" srcId="{6562479D-A915-41AC-8333-F664CCF03D4A}" destId="{B5CC5370-BFF3-43D8-8A65-B9FAFBE72AC8}" srcOrd="2" destOrd="0" presId="urn:microsoft.com/office/officeart/2008/layout/HalfCircleOrganizationChart"/>
    <dgm:cxn modelId="{20419E86-C1DD-4803-9561-BA6E9724A928}" type="presParOf" srcId="{34160081-9D8B-4F00-8A16-1ED718CD1CD4}" destId="{44EE3665-CFDB-466E-A129-404A0061DD97}" srcOrd="2" destOrd="0" presId="urn:microsoft.com/office/officeart/2008/layout/HalfCircleOrganizationChart"/>
    <dgm:cxn modelId="{E4A3E803-601C-4D3D-BDA5-740EFA3E08D9}" type="presParOf" srcId="{34160081-9D8B-4F00-8A16-1ED718CD1CD4}" destId="{6280792D-00D3-41CE-A14E-2FFABA334B67}" srcOrd="3" destOrd="0" presId="urn:microsoft.com/office/officeart/2008/layout/HalfCircleOrganizationChart"/>
    <dgm:cxn modelId="{9BE7FB3E-28A0-4C48-A386-8E133C011EB4}" type="presParOf" srcId="{6280792D-00D3-41CE-A14E-2FFABA334B67}" destId="{F44DA142-0D1C-4B45-9790-5DE587E5B376}" srcOrd="0" destOrd="0" presId="urn:microsoft.com/office/officeart/2008/layout/HalfCircleOrganizationChart"/>
    <dgm:cxn modelId="{691DF74C-A9F5-4F0E-98FA-735C262FCA68}" type="presParOf" srcId="{F44DA142-0D1C-4B45-9790-5DE587E5B376}" destId="{E294C037-6E33-488C-B390-B74E1D1154BB}" srcOrd="0" destOrd="0" presId="urn:microsoft.com/office/officeart/2008/layout/HalfCircleOrganizationChart"/>
    <dgm:cxn modelId="{E4BAB67E-AC9A-4C8E-8950-42CA38C8D632}" type="presParOf" srcId="{F44DA142-0D1C-4B45-9790-5DE587E5B376}" destId="{48BEBD03-404B-4CE0-89FC-BDCAEEA74320}" srcOrd="1" destOrd="0" presId="urn:microsoft.com/office/officeart/2008/layout/HalfCircleOrganizationChart"/>
    <dgm:cxn modelId="{B6930F95-4EF9-439F-90CB-3012AF016675}" type="presParOf" srcId="{F44DA142-0D1C-4B45-9790-5DE587E5B376}" destId="{94498600-703F-413B-9704-26F98445FECE}" srcOrd="2" destOrd="0" presId="urn:microsoft.com/office/officeart/2008/layout/HalfCircleOrganizationChart"/>
    <dgm:cxn modelId="{547DC833-4CBC-4780-8BC7-BA25AAA48C45}" type="presParOf" srcId="{F44DA142-0D1C-4B45-9790-5DE587E5B376}" destId="{87383C01-BA26-492C-B9E2-EE0D533C8D0A}" srcOrd="3" destOrd="0" presId="urn:microsoft.com/office/officeart/2008/layout/HalfCircleOrganizationChart"/>
    <dgm:cxn modelId="{D74AD913-057D-4A4B-9C83-278606346444}" type="presParOf" srcId="{6280792D-00D3-41CE-A14E-2FFABA334B67}" destId="{017A315A-3B27-40D8-9D97-5C19946F8357}" srcOrd="1" destOrd="0" presId="urn:microsoft.com/office/officeart/2008/layout/HalfCircleOrganizationChart"/>
    <dgm:cxn modelId="{F7813A0C-9263-4AB8-A05E-B156C7034C14}" type="presParOf" srcId="{6280792D-00D3-41CE-A14E-2FFABA334B67}" destId="{2CA0AB5E-EECC-4AC7-BD24-2D3BD50E9D02}" srcOrd="2" destOrd="0" presId="urn:microsoft.com/office/officeart/2008/layout/HalfCircleOrganizationChart"/>
    <dgm:cxn modelId="{F7EB1D8B-D721-41F0-99E7-EC74C1B803C5}" type="presParOf" srcId="{B4A9E2FD-E16C-47B3-B933-95CC36147C06}" destId="{7A564723-0DD2-467D-ADA7-11C7F9AE2273}" srcOrd="2" destOrd="0" presId="urn:microsoft.com/office/officeart/2008/layout/HalfCircleOrganizationChart"/>
    <dgm:cxn modelId="{1C5CF45B-B692-4309-991F-C64B617A0A81}" type="presParOf" srcId="{E6A080D4-7BF3-4723-B490-F1070F8EB281}" destId="{E918A7B1-2A10-482E-8F71-654B68BABD08}" srcOrd="6" destOrd="0" presId="urn:microsoft.com/office/officeart/2008/layout/HalfCircleOrganizationChart"/>
    <dgm:cxn modelId="{44E34BC4-EB6A-4E47-B857-D24DC0E87F2E}" type="presParOf" srcId="{E6A080D4-7BF3-4723-B490-F1070F8EB281}" destId="{CB949004-77E4-4939-8ABD-8E7475BDE143}" srcOrd="7" destOrd="0" presId="urn:microsoft.com/office/officeart/2008/layout/HalfCircleOrganizationChart"/>
    <dgm:cxn modelId="{93548D1C-4BBA-45CC-9672-9EB8A409C242}" type="presParOf" srcId="{CB949004-77E4-4939-8ABD-8E7475BDE143}" destId="{F1441C94-8C54-413A-99B9-EAB83EEB32E7}" srcOrd="0" destOrd="0" presId="urn:microsoft.com/office/officeart/2008/layout/HalfCircleOrganizationChart"/>
    <dgm:cxn modelId="{107DA81E-F29A-4353-B78E-7D3F4A080733}" type="presParOf" srcId="{F1441C94-8C54-413A-99B9-EAB83EEB32E7}" destId="{2F5A6028-B568-408E-AAF6-D28F3250AA2C}" srcOrd="0" destOrd="0" presId="urn:microsoft.com/office/officeart/2008/layout/HalfCircleOrganizationChart"/>
    <dgm:cxn modelId="{8C50C7EF-B818-4B11-83DA-B3F7E737849C}" type="presParOf" srcId="{F1441C94-8C54-413A-99B9-EAB83EEB32E7}" destId="{8EC5289D-7A47-41FB-B9BB-3E581F1303A6}" srcOrd="1" destOrd="0" presId="urn:microsoft.com/office/officeart/2008/layout/HalfCircleOrganizationChart"/>
    <dgm:cxn modelId="{6347200F-4AD4-46B7-8404-5AF5F5AFBC75}" type="presParOf" srcId="{F1441C94-8C54-413A-99B9-EAB83EEB32E7}" destId="{23A45765-7BB6-4544-ABB7-F4B6316C1EBC}" srcOrd="2" destOrd="0" presId="urn:microsoft.com/office/officeart/2008/layout/HalfCircleOrganizationChart"/>
    <dgm:cxn modelId="{F683270E-C77D-410E-A9DA-F94B49091D13}" type="presParOf" srcId="{F1441C94-8C54-413A-99B9-EAB83EEB32E7}" destId="{A3E9A33C-4EFB-4AEC-951C-C26C44DD331F}" srcOrd="3" destOrd="0" presId="urn:microsoft.com/office/officeart/2008/layout/HalfCircleOrganizationChart"/>
    <dgm:cxn modelId="{29BF5690-8B6A-4D44-8AF8-AF188A6421D2}" type="presParOf" srcId="{CB949004-77E4-4939-8ABD-8E7475BDE143}" destId="{C2ED699D-C3E4-44D9-A1AA-429FA5A9A963}" srcOrd="1" destOrd="0" presId="urn:microsoft.com/office/officeart/2008/layout/HalfCircleOrganizationChart"/>
    <dgm:cxn modelId="{8126E14C-790B-4850-9934-568086303FCD}" type="presParOf" srcId="{C2ED699D-C3E4-44D9-A1AA-429FA5A9A963}" destId="{9BD8A9EA-0E24-41FA-AEE5-34D33A2B0857}" srcOrd="0" destOrd="0" presId="urn:microsoft.com/office/officeart/2008/layout/HalfCircleOrganizationChart"/>
    <dgm:cxn modelId="{6534A8D5-2B80-4C73-880C-2B4DFE56347B}" type="presParOf" srcId="{C2ED699D-C3E4-44D9-A1AA-429FA5A9A963}" destId="{005FE5EF-3B62-4763-9FAB-156D890F2CE0}" srcOrd="1" destOrd="0" presId="urn:microsoft.com/office/officeart/2008/layout/HalfCircleOrganizationChart"/>
    <dgm:cxn modelId="{A5D0954C-94C2-4567-B850-2C9958B0C907}" type="presParOf" srcId="{005FE5EF-3B62-4763-9FAB-156D890F2CE0}" destId="{DCED66CF-FF79-4716-A502-21B4E5033C0D}" srcOrd="0" destOrd="0" presId="urn:microsoft.com/office/officeart/2008/layout/HalfCircleOrganizationChart"/>
    <dgm:cxn modelId="{8FF03E8B-AB96-431F-A0DB-AEC577C1076F}" type="presParOf" srcId="{DCED66CF-FF79-4716-A502-21B4E5033C0D}" destId="{9FCB1FAC-4BC7-4512-8918-D6CC583D5F3C}" srcOrd="0" destOrd="0" presId="urn:microsoft.com/office/officeart/2008/layout/HalfCircleOrganizationChart"/>
    <dgm:cxn modelId="{0FE91A9D-63BB-4B68-BEA4-560D0A507F90}" type="presParOf" srcId="{DCED66CF-FF79-4716-A502-21B4E5033C0D}" destId="{51F2F0C8-BA20-4A4E-9A1E-BA00F0AE934B}" srcOrd="1" destOrd="0" presId="urn:microsoft.com/office/officeart/2008/layout/HalfCircleOrganizationChart"/>
    <dgm:cxn modelId="{1DB39556-0DA3-430D-9426-4012D114D51F}" type="presParOf" srcId="{DCED66CF-FF79-4716-A502-21B4E5033C0D}" destId="{959B6146-05B5-4052-819B-51F0429A84AD}" srcOrd="2" destOrd="0" presId="urn:microsoft.com/office/officeart/2008/layout/HalfCircleOrganizationChart"/>
    <dgm:cxn modelId="{8C41C82F-5B4C-4258-B567-743CED686AA6}" type="presParOf" srcId="{DCED66CF-FF79-4716-A502-21B4E5033C0D}" destId="{983ACE2C-5572-43F5-9D14-6D80C8C50243}" srcOrd="3" destOrd="0" presId="urn:microsoft.com/office/officeart/2008/layout/HalfCircleOrganizationChart"/>
    <dgm:cxn modelId="{819BBDA3-6E93-4F2E-BAB0-4DA614569A18}" type="presParOf" srcId="{005FE5EF-3B62-4763-9FAB-156D890F2CE0}" destId="{A79087BA-7CBB-482C-BFA5-658E1E81F769}" srcOrd="1" destOrd="0" presId="urn:microsoft.com/office/officeart/2008/layout/HalfCircleOrganizationChart"/>
    <dgm:cxn modelId="{1D1CA0EB-DA52-4F39-A90D-A46F05872B65}" type="presParOf" srcId="{005FE5EF-3B62-4763-9FAB-156D890F2CE0}" destId="{581C2F59-E973-4674-978E-A13C7232DDF7}" srcOrd="2" destOrd="0" presId="urn:microsoft.com/office/officeart/2008/layout/HalfCircleOrganizationChart"/>
    <dgm:cxn modelId="{CC115F7B-42CD-4C82-A9BA-A5BFEE3A60DA}" type="presParOf" srcId="{C2ED699D-C3E4-44D9-A1AA-429FA5A9A963}" destId="{EFC8746A-FBA4-4F35-A9F8-73F9FF556CEC}" srcOrd="2" destOrd="0" presId="urn:microsoft.com/office/officeart/2008/layout/HalfCircleOrganizationChart"/>
    <dgm:cxn modelId="{C609F4C8-9A00-4D1A-A765-4B9BE1B32391}" type="presParOf" srcId="{C2ED699D-C3E4-44D9-A1AA-429FA5A9A963}" destId="{64F85320-BF8F-44E2-8E2C-B97357121AE1}" srcOrd="3" destOrd="0" presId="urn:microsoft.com/office/officeart/2008/layout/HalfCircleOrganizationChart"/>
    <dgm:cxn modelId="{A7D68387-9D31-4BB0-883B-09B268AA8D39}" type="presParOf" srcId="{64F85320-BF8F-44E2-8E2C-B97357121AE1}" destId="{B6F2452F-77A5-4AB7-BC0D-4C8B7E8C41D0}" srcOrd="0" destOrd="0" presId="urn:microsoft.com/office/officeart/2008/layout/HalfCircleOrganizationChart"/>
    <dgm:cxn modelId="{7A5BF470-0AAC-46A7-AD98-E2DFE6E1A724}" type="presParOf" srcId="{B6F2452F-77A5-4AB7-BC0D-4C8B7E8C41D0}" destId="{956AFFD2-585B-41BB-AE73-D5B71A9F055B}" srcOrd="0" destOrd="0" presId="urn:microsoft.com/office/officeart/2008/layout/HalfCircleOrganizationChart"/>
    <dgm:cxn modelId="{D115E819-7096-4CA8-9D5F-424C19624909}" type="presParOf" srcId="{B6F2452F-77A5-4AB7-BC0D-4C8B7E8C41D0}" destId="{17B03DD6-050B-4767-BDA8-0A0C3114D168}" srcOrd="1" destOrd="0" presId="urn:microsoft.com/office/officeart/2008/layout/HalfCircleOrganizationChart"/>
    <dgm:cxn modelId="{F163A997-16EE-4716-96AF-EDA6E550520A}" type="presParOf" srcId="{B6F2452F-77A5-4AB7-BC0D-4C8B7E8C41D0}" destId="{5B74BDA6-1F55-43A3-84C9-ED2DE52AE985}" srcOrd="2" destOrd="0" presId="urn:microsoft.com/office/officeart/2008/layout/HalfCircleOrganizationChart"/>
    <dgm:cxn modelId="{E25C3344-6C2B-406E-84B7-B339026EE92A}" type="presParOf" srcId="{B6F2452F-77A5-4AB7-BC0D-4C8B7E8C41D0}" destId="{1C038206-EB45-40D7-80FA-1590AC27B8D9}" srcOrd="3" destOrd="0" presId="urn:microsoft.com/office/officeart/2008/layout/HalfCircleOrganizationChart"/>
    <dgm:cxn modelId="{5FD119DF-6778-4042-BFA5-CEA7C1593E75}" type="presParOf" srcId="{64F85320-BF8F-44E2-8E2C-B97357121AE1}" destId="{B1565E06-B4B0-4D95-8809-9C8BF15FCF02}" srcOrd="1" destOrd="0" presId="urn:microsoft.com/office/officeart/2008/layout/HalfCircleOrganizationChart"/>
    <dgm:cxn modelId="{33A13AB7-B769-41F2-BE69-E2C9C6C6DE93}" type="presParOf" srcId="{64F85320-BF8F-44E2-8E2C-B97357121AE1}" destId="{BCF092A7-525A-40A3-B211-44A4D7D056F6}" srcOrd="2" destOrd="0" presId="urn:microsoft.com/office/officeart/2008/layout/HalfCircleOrganizationChart"/>
    <dgm:cxn modelId="{AA880994-4904-4A60-804E-206D2A5869A0}" type="presParOf" srcId="{CB949004-77E4-4939-8ABD-8E7475BDE143}" destId="{5E5EE1C7-592B-4757-8EFB-46B62B31E1F4}" srcOrd="2" destOrd="0" presId="urn:microsoft.com/office/officeart/2008/layout/HalfCircleOrganizationChart"/>
    <dgm:cxn modelId="{11510308-B435-48D4-8676-B47A451FB389}" type="presParOf" srcId="{9E46007B-9FC9-4070-A7B2-EB0E074EBECD}" destId="{828CEFAC-9D83-494C-BCF5-F93A49AC089E}"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7FFC8D-45F3-4F08-8C17-34A321DFC784}" type="doc">
      <dgm:prSet loTypeId="urn:microsoft.com/office/officeart/2005/8/layout/orgChart1" loCatId="hierarchy" qsTypeId="urn:microsoft.com/office/officeart/2005/8/quickstyle/simple1" qsCatId="simple" csTypeId="urn:microsoft.com/office/officeart/2005/8/colors/accent3_5" csCatId="accent3" phldr="1"/>
      <dgm:spPr/>
      <dgm:t>
        <a:bodyPr/>
        <a:lstStyle/>
        <a:p>
          <a:endParaRPr lang="en-US"/>
        </a:p>
      </dgm:t>
    </dgm:pt>
    <dgm:pt modelId="{51982242-A787-4E55-A5D1-275BA201312B}">
      <dgm:prSet/>
      <dgm:spPr/>
      <dgm:t>
        <a:bodyPr/>
        <a:lstStyle/>
        <a:p>
          <a:pPr rtl="0"/>
          <a:r>
            <a:rPr lang="en-GB" b="1" dirty="0" smtClean="0"/>
            <a:t>Different Functional Groups forms:</a:t>
          </a:r>
          <a:endParaRPr lang="en-US" b="1" dirty="0"/>
        </a:p>
      </dgm:t>
    </dgm:pt>
    <dgm:pt modelId="{2F8D25A9-ED3B-4BFA-9B47-B11DBDFDB49C}" type="parTrans" cxnId="{4FBB636A-8959-4116-A4E8-854A77EDC0FC}">
      <dgm:prSet/>
      <dgm:spPr/>
      <dgm:t>
        <a:bodyPr/>
        <a:lstStyle/>
        <a:p>
          <a:endParaRPr lang="en-US"/>
        </a:p>
      </dgm:t>
    </dgm:pt>
    <dgm:pt modelId="{13A9F037-F381-4853-884F-5980C259DB2B}" type="sibTrans" cxnId="{4FBB636A-8959-4116-A4E8-854A77EDC0FC}">
      <dgm:prSet/>
      <dgm:spPr/>
      <dgm:t>
        <a:bodyPr/>
        <a:lstStyle/>
        <a:p>
          <a:endParaRPr lang="en-US"/>
        </a:p>
      </dgm:t>
    </dgm:pt>
    <dgm:pt modelId="{607219A6-9C63-45F1-983B-95EBF5292229}">
      <dgm:prSet/>
      <dgm:spPr/>
      <dgm:t>
        <a:bodyPr/>
        <a:lstStyle/>
        <a:p>
          <a:pPr rtl="0"/>
          <a:r>
            <a:rPr lang="en-US" b="1" smtClean="0"/>
            <a:t>Alcohol           </a:t>
          </a:r>
          <a:r>
            <a:rPr lang="en-US" smtClean="0"/>
            <a:t>     </a:t>
          </a:r>
          <a:endParaRPr lang="en-US"/>
        </a:p>
      </dgm:t>
    </dgm:pt>
    <dgm:pt modelId="{1EBD907A-1626-4C24-8F35-ED130DE8C293}" type="parTrans" cxnId="{8342CA29-1C0E-4EDF-AF50-60EBC82284C1}">
      <dgm:prSet/>
      <dgm:spPr/>
      <dgm:t>
        <a:bodyPr/>
        <a:lstStyle/>
        <a:p>
          <a:endParaRPr lang="en-US"/>
        </a:p>
      </dgm:t>
    </dgm:pt>
    <dgm:pt modelId="{32FCF40F-C1B8-4143-AFC8-270EB2CB3786}" type="sibTrans" cxnId="{8342CA29-1C0E-4EDF-AF50-60EBC82284C1}">
      <dgm:prSet/>
      <dgm:spPr/>
      <dgm:t>
        <a:bodyPr/>
        <a:lstStyle/>
        <a:p>
          <a:endParaRPr lang="en-US"/>
        </a:p>
      </dgm:t>
    </dgm:pt>
    <dgm:pt modelId="{26392808-E841-4E11-8426-AE244CF728E7}">
      <dgm:prSet/>
      <dgm:spPr/>
      <dgm:t>
        <a:bodyPr/>
        <a:lstStyle/>
        <a:p>
          <a:pPr rtl="0"/>
          <a:r>
            <a:rPr lang="en-US" b="1" smtClean="0"/>
            <a:t>Ethers </a:t>
          </a:r>
          <a:endParaRPr lang="en-US"/>
        </a:p>
      </dgm:t>
    </dgm:pt>
    <dgm:pt modelId="{4859B420-4170-4FC6-86B1-04A718060AFB}" type="parTrans" cxnId="{76807C02-536E-4DC9-8646-729A2B785DCC}">
      <dgm:prSet/>
      <dgm:spPr/>
      <dgm:t>
        <a:bodyPr/>
        <a:lstStyle/>
        <a:p>
          <a:endParaRPr lang="en-US"/>
        </a:p>
      </dgm:t>
    </dgm:pt>
    <dgm:pt modelId="{7564D6C7-2DC0-4D0E-B7C1-E9057D550CCF}" type="sibTrans" cxnId="{76807C02-536E-4DC9-8646-729A2B785DCC}">
      <dgm:prSet/>
      <dgm:spPr/>
      <dgm:t>
        <a:bodyPr/>
        <a:lstStyle/>
        <a:p>
          <a:endParaRPr lang="en-US"/>
        </a:p>
      </dgm:t>
    </dgm:pt>
    <dgm:pt modelId="{D12166DC-477A-443F-BB72-49CAF6FAB563}">
      <dgm:prSet/>
      <dgm:spPr/>
      <dgm:t>
        <a:bodyPr/>
        <a:lstStyle/>
        <a:p>
          <a:pPr rtl="0"/>
          <a:r>
            <a:rPr lang="en-US" b="1" smtClean="0"/>
            <a:t>Aldhyde     </a:t>
          </a:r>
          <a:r>
            <a:rPr lang="en-US" smtClean="0"/>
            <a:t>            </a:t>
          </a:r>
          <a:endParaRPr lang="en-US"/>
        </a:p>
      </dgm:t>
    </dgm:pt>
    <dgm:pt modelId="{5C426047-E5BA-4D99-B7D3-E499A17A9246}" type="parTrans" cxnId="{2861818D-4323-41BA-A923-A713921224D3}">
      <dgm:prSet/>
      <dgm:spPr/>
      <dgm:t>
        <a:bodyPr/>
        <a:lstStyle/>
        <a:p>
          <a:endParaRPr lang="en-US"/>
        </a:p>
      </dgm:t>
    </dgm:pt>
    <dgm:pt modelId="{88145065-F5F9-4542-9212-BB2A44080462}" type="sibTrans" cxnId="{2861818D-4323-41BA-A923-A713921224D3}">
      <dgm:prSet/>
      <dgm:spPr/>
      <dgm:t>
        <a:bodyPr/>
        <a:lstStyle/>
        <a:p>
          <a:endParaRPr lang="en-US"/>
        </a:p>
      </dgm:t>
    </dgm:pt>
    <dgm:pt modelId="{07584454-D5FA-4870-BAF0-E24C1DA27AAB}">
      <dgm:prSet/>
      <dgm:spPr/>
      <dgm:t>
        <a:bodyPr/>
        <a:lstStyle/>
        <a:p>
          <a:pPr rtl="0"/>
          <a:r>
            <a:rPr lang="en-US" b="1" smtClean="0"/>
            <a:t>Ketones </a:t>
          </a:r>
          <a:endParaRPr lang="en-US"/>
        </a:p>
      </dgm:t>
    </dgm:pt>
    <dgm:pt modelId="{B2A20232-EEF1-4276-A36F-958B4E490A88}" type="parTrans" cxnId="{5E72F736-C504-4EB5-8EC6-F2FDE24FE0FE}">
      <dgm:prSet/>
      <dgm:spPr/>
      <dgm:t>
        <a:bodyPr/>
        <a:lstStyle/>
        <a:p>
          <a:endParaRPr lang="en-US"/>
        </a:p>
      </dgm:t>
    </dgm:pt>
    <dgm:pt modelId="{1760421C-131E-4EDC-B5EC-17411B5FCCBD}" type="sibTrans" cxnId="{5E72F736-C504-4EB5-8EC6-F2FDE24FE0FE}">
      <dgm:prSet/>
      <dgm:spPr/>
      <dgm:t>
        <a:bodyPr/>
        <a:lstStyle/>
        <a:p>
          <a:endParaRPr lang="en-US"/>
        </a:p>
      </dgm:t>
    </dgm:pt>
    <dgm:pt modelId="{2278DB40-5DA3-421E-AA83-B066AA8C95B8}">
      <dgm:prSet/>
      <dgm:spPr/>
      <dgm:t>
        <a:bodyPr/>
        <a:lstStyle/>
        <a:p>
          <a:pPr rtl="0"/>
          <a:r>
            <a:rPr lang="en-US" b="1" smtClean="0"/>
            <a:t>Carboxylic acid</a:t>
          </a:r>
          <a:r>
            <a:rPr lang="en-US" smtClean="0"/>
            <a:t>         </a:t>
          </a:r>
          <a:endParaRPr lang="en-US"/>
        </a:p>
      </dgm:t>
    </dgm:pt>
    <dgm:pt modelId="{03878951-45CF-4555-BA1D-1818EE6ED0A4}" type="parTrans" cxnId="{D0A029F0-5A23-4D8B-9952-A5981143E1AB}">
      <dgm:prSet/>
      <dgm:spPr/>
      <dgm:t>
        <a:bodyPr/>
        <a:lstStyle/>
        <a:p>
          <a:endParaRPr lang="en-US"/>
        </a:p>
      </dgm:t>
    </dgm:pt>
    <dgm:pt modelId="{47625AED-5F35-4C70-9DB6-2010DEB9DCB0}" type="sibTrans" cxnId="{D0A029F0-5A23-4D8B-9952-A5981143E1AB}">
      <dgm:prSet/>
      <dgm:spPr/>
      <dgm:t>
        <a:bodyPr/>
        <a:lstStyle/>
        <a:p>
          <a:endParaRPr lang="en-US"/>
        </a:p>
      </dgm:t>
    </dgm:pt>
    <dgm:pt modelId="{B26D35E2-ECAB-4F7A-AA24-FCD249794CF2}">
      <dgm:prSet/>
      <dgm:spPr/>
      <dgm:t>
        <a:bodyPr/>
        <a:lstStyle/>
        <a:p>
          <a:pPr rtl="0"/>
          <a:r>
            <a:rPr lang="en-US" b="1" smtClean="0"/>
            <a:t>Esters          </a:t>
          </a:r>
          <a:endParaRPr lang="en-US"/>
        </a:p>
      </dgm:t>
    </dgm:pt>
    <dgm:pt modelId="{E894615E-AB4E-4113-87B8-9AD88F49A6E3}" type="parTrans" cxnId="{A701D0DB-EFD3-44D0-A553-B93018351767}">
      <dgm:prSet/>
      <dgm:spPr/>
      <dgm:t>
        <a:bodyPr/>
        <a:lstStyle/>
        <a:p>
          <a:endParaRPr lang="en-US"/>
        </a:p>
      </dgm:t>
    </dgm:pt>
    <dgm:pt modelId="{9B5FD1B3-4304-4AF1-94DE-A8E3195ECA68}" type="sibTrans" cxnId="{A701D0DB-EFD3-44D0-A553-B93018351767}">
      <dgm:prSet/>
      <dgm:spPr/>
      <dgm:t>
        <a:bodyPr/>
        <a:lstStyle/>
        <a:p>
          <a:endParaRPr lang="en-US"/>
        </a:p>
      </dgm:t>
    </dgm:pt>
    <dgm:pt modelId="{B798D418-7118-47BE-A4A1-7823A264ABD4}">
      <dgm:prSet/>
      <dgm:spPr/>
      <dgm:t>
        <a:bodyPr/>
        <a:lstStyle/>
        <a:p>
          <a:pPr rtl="0"/>
          <a:r>
            <a:rPr lang="en-US" b="1" smtClean="0"/>
            <a:t>Amines    </a:t>
          </a:r>
          <a:endParaRPr lang="en-US"/>
        </a:p>
      </dgm:t>
    </dgm:pt>
    <dgm:pt modelId="{DB875780-7E49-4569-B0C2-6B38184E0955}" type="parTrans" cxnId="{E734A80D-F0A9-4F39-8D48-CBF681198984}">
      <dgm:prSet/>
      <dgm:spPr/>
      <dgm:t>
        <a:bodyPr/>
        <a:lstStyle/>
        <a:p>
          <a:endParaRPr lang="en-US"/>
        </a:p>
      </dgm:t>
    </dgm:pt>
    <dgm:pt modelId="{9D03D752-71A7-418B-B863-BC54292B471C}" type="sibTrans" cxnId="{E734A80D-F0A9-4F39-8D48-CBF681198984}">
      <dgm:prSet/>
      <dgm:spPr/>
      <dgm:t>
        <a:bodyPr/>
        <a:lstStyle/>
        <a:p>
          <a:endParaRPr lang="en-US"/>
        </a:p>
      </dgm:t>
    </dgm:pt>
    <dgm:pt modelId="{7D870502-F890-475D-8AD2-61C00AF000EE}">
      <dgm:prSet/>
      <dgm:spPr/>
      <dgm:t>
        <a:bodyPr/>
        <a:lstStyle/>
        <a:p>
          <a:pPr rtl="0"/>
          <a:r>
            <a:rPr lang="en-US" b="1" smtClean="0"/>
            <a:t>Aminoacid</a:t>
          </a:r>
          <a:endParaRPr lang="en-US"/>
        </a:p>
      </dgm:t>
    </dgm:pt>
    <dgm:pt modelId="{D6A5D6FA-F0AF-441F-887F-D171EFE96624}" type="parTrans" cxnId="{E64F56B0-4AFE-4071-B4A6-63D18B8CA4F8}">
      <dgm:prSet/>
      <dgm:spPr/>
      <dgm:t>
        <a:bodyPr/>
        <a:lstStyle/>
        <a:p>
          <a:endParaRPr lang="en-US"/>
        </a:p>
      </dgm:t>
    </dgm:pt>
    <dgm:pt modelId="{E234570B-6E73-4B58-96C7-36B84D99AB24}" type="sibTrans" cxnId="{E64F56B0-4AFE-4071-B4A6-63D18B8CA4F8}">
      <dgm:prSet/>
      <dgm:spPr/>
      <dgm:t>
        <a:bodyPr/>
        <a:lstStyle/>
        <a:p>
          <a:endParaRPr lang="en-US"/>
        </a:p>
      </dgm:t>
    </dgm:pt>
    <dgm:pt modelId="{8DD3B76F-B49C-4565-B0F3-10FF231BCA9B}" type="pres">
      <dgm:prSet presAssocID="{837FFC8D-45F3-4F08-8C17-34A321DFC784}" presName="hierChild1" presStyleCnt="0">
        <dgm:presLayoutVars>
          <dgm:orgChart val="1"/>
          <dgm:chPref val="1"/>
          <dgm:dir/>
          <dgm:animOne val="branch"/>
          <dgm:animLvl val="lvl"/>
          <dgm:resizeHandles/>
        </dgm:presLayoutVars>
      </dgm:prSet>
      <dgm:spPr/>
      <dgm:t>
        <a:bodyPr/>
        <a:lstStyle/>
        <a:p>
          <a:endParaRPr lang="en-US"/>
        </a:p>
      </dgm:t>
    </dgm:pt>
    <dgm:pt modelId="{C503E4FD-9B22-4678-AEB1-3A291816FBA0}" type="pres">
      <dgm:prSet presAssocID="{51982242-A787-4E55-A5D1-275BA201312B}" presName="hierRoot1" presStyleCnt="0">
        <dgm:presLayoutVars>
          <dgm:hierBranch val="init"/>
        </dgm:presLayoutVars>
      </dgm:prSet>
      <dgm:spPr/>
    </dgm:pt>
    <dgm:pt modelId="{5C427984-5D68-4A7D-AF78-2BBE58B6BBBC}" type="pres">
      <dgm:prSet presAssocID="{51982242-A787-4E55-A5D1-275BA201312B}" presName="rootComposite1" presStyleCnt="0"/>
      <dgm:spPr/>
    </dgm:pt>
    <dgm:pt modelId="{8325306C-C1CA-4306-BE9D-042D3EA63996}" type="pres">
      <dgm:prSet presAssocID="{51982242-A787-4E55-A5D1-275BA201312B}" presName="rootText1" presStyleLbl="node0" presStyleIdx="0" presStyleCnt="1" custScaleX="313329">
        <dgm:presLayoutVars>
          <dgm:chPref val="3"/>
        </dgm:presLayoutVars>
      </dgm:prSet>
      <dgm:spPr/>
      <dgm:t>
        <a:bodyPr/>
        <a:lstStyle/>
        <a:p>
          <a:endParaRPr lang="en-US"/>
        </a:p>
      </dgm:t>
    </dgm:pt>
    <dgm:pt modelId="{A3FBDDDB-60D7-49BC-9481-2BF08E8DB006}" type="pres">
      <dgm:prSet presAssocID="{51982242-A787-4E55-A5D1-275BA201312B}" presName="rootConnector1" presStyleLbl="node1" presStyleIdx="0" presStyleCnt="0"/>
      <dgm:spPr/>
      <dgm:t>
        <a:bodyPr/>
        <a:lstStyle/>
        <a:p>
          <a:endParaRPr lang="en-US"/>
        </a:p>
      </dgm:t>
    </dgm:pt>
    <dgm:pt modelId="{9C9BB6A8-650E-481E-9B26-A8F9B0625D14}" type="pres">
      <dgm:prSet presAssocID="{51982242-A787-4E55-A5D1-275BA201312B}" presName="hierChild2" presStyleCnt="0"/>
      <dgm:spPr/>
    </dgm:pt>
    <dgm:pt modelId="{D1E7D8CB-8206-496F-8D6B-CA65BB0A8CBE}" type="pres">
      <dgm:prSet presAssocID="{1EBD907A-1626-4C24-8F35-ED130DE8C293}" presName="Name37" presStyleLbl="parChTrans1D2" presStyleIdx="0" presStyleCnt="8"/>
      <dgm:spPr/>
      <dgm:t>
        <a:bodyPr/>
        <a:lstStyle/>
        <a:p>
          <a:endParaRPr lang="en-US"/>
        </a:p>
      </dgm:t>
    </dgm:pt>
    <dgm:pt modelId="{BF662BF4-EA86-413D-AA02-CEEF96AC283D}" type="pres">
      <dgm:prSet presAssocID="{607219A6-9C63-45F1-983B-95EBF5292229}" presName="hierRoot2" presStyleCnt="0">
        <dgm:presLayoutVars>
          <dgm:hierBranch val="init"/>
        </dgm:presLayoutVars>
      </dgm:prSet>
      <dgm:spPr/>
    </dgm:pt>
    <dgm:pt modelId="{5ADF5668-EBE0-4584-A898-A2470BBCAFA4}" type="pres">
      <dgm:prSet presAssocID="{607219A6-9C63-45F1-983B-95EBF5292229}" presName="rootComposite" presStyleCnt="0"/>
      <dgm:spPr/>
    </dgm:pt>
    <dgm:pt modelId="{A3DD1C82-8BB3-4F87-A7D0-C0BE14ECD899}" type="pres">
      <dgm:prSet presAssocID="{607219A6-9C63-45F1-983B-95EBF5292229}" presName="rootText" presStyleLbl="node2" presStyleIdx="0" presStyleCnt="8">
        <dgm:presLayoutVars>
          <dgm:chPref val="3"/>
        </dgm:presLayoutVars>
      </dgm:prSet>
      <dgm:spPr/>
      <dgm:t>
        <a:bodyPr/>
        <a:lstStyle/>
        <a:p>
          <a:endParaRPr lang="en-US"/>
        </a:p>
      </dgm:t>
    </dgm:pt>
    <dgm:pt modelId="{5FF1C3ED-5930-4A08-98E4-2110878FDAD9}" type="pres">
      <dgm:prSet presAssocID="{607219A6-9C63-45F1-983B-95EBF5292229}" presName="rootConnector" presStyleLbl="node2" presStyleIdx="0" presStyleCnt="8"/>
      <dgm:spPr/>
      <dgm:t>
        <a:bodyPr/>
        <a:lstStyle/>
        <a:p>
          <a:endParaRPr lang="en-US"/>
        </a:p>
      </dgm:t>
    </dgm:pt>
    <dgm:pt modelId="{FDC6DC32-8C54-4C76-AE7A-9F6590EC9533}" type="pres">
      <dgm:prSet presAssocID="{607219A6-9C63-45F1-983B-95EBF5292229}" presName="hierChild4" presStyleCnt="0"/>
      <dgm:spPr/>
    </dgm:pt>
    <dgm:pt modelId="{57813C27-10B1-45AB-A4AB-6C3BAA834E8F}" type="pres">
      <dgm:prSet presAssocID="{607219A6-9C63-45F1-983B-95EBF5292229}" presName="hierChild5" presStyleCnt="0"/>
      <dgm:spPr/>
    </dgm:pt>
    <dgm:pt modelId="{2FAA7CA1-6678-437B-833B-7824CD64846B}" type="pres">
      <dgm:prSet presAssocID="{4859B420-4170-4FC6-86B1-04A718060AFB}" presName="Name37" presStyleLbl="parChTrans1D2" presStyleIdx="1" presStyleCnt="8"/>
      <dgm:spPr/>
      <dgm:t>
        <a:bodyPr/>
        <a:lstStyle/>
        <a:p>
          <a:endParaRPr lang="en-US"/>
        </a:p>
      </dgm:t>
    </dgm:pt>
    <dgm:pt modelId="{D2C90B38-CC40-4F8C-8422-3CDE76BB2C82}" type="pres">
      <dgm:prSet presAssocID="{26392808-E841-4E11-8426-AE244CF728E7}" presName="hierRoot2" presStyleCnt="0">
        <dgm:presLayoutVars>
          <dgm:hierBranch val="init"/>
        </dgm:presLayoutVars>
      </dgm:prSet>
      <dgm:spPr/>
    </dgm:pt>
    <dgm:pt modelId="{E2D1D5F3-9DFF-403D-A0DB-1F7604B87202}" type="pres">
      <dgm:prSet presAssocID="{26392808-E841-4E11-8426-AE244CF728E7}" presName="rootComposite" presStyleCnt="0"/>
      <dgm:spPr/>
    </dgm:pt>
    <dgm:pt modelId="{7812AEFE-6C48-41A0-BA3E-A0C66E838C68}" type="pres">
      <dgm:prSet presAssocID="{26392808-E841-4E11-8426-AE244CF728E7}" presName="rootText" presStyleLbl="node2" presStyleIdx="1" presStyleCnt="8">
        <dgm:presLayoutVars>
          <dgm:chPref val="3"/>
        </dgm:presLayoutVars>
      </dgm:prSet>
      <dgm:spPr/>
      <dgm:t>
        <a:bodyPr/>
        <a:lstStyle/>
        <a:p>
          <a:endParaRPr lang="en-US"/>
        </a:p>
      </dgm:t>
    </dgm:pt>
    <dgm:pt modelId="{79105314-65D3-4127-8330-6DD0C9E304B7}" type="pres">
      <dgm:prSet presAssocID="{26392808-E841-4E11-8426-AE244CF728E7}" presName="rootConnector" presStyleLbl="node2" presStyleIdx="1" presStyleCnt="8"/>
      <dgm:spPr/>
      <dgm:t>
        <a:bodyPr/>
        <a:lstStyle/>
        <a:p>
          <a:endParaRPr lang="en-US"/>
        </a:p>
      </dgm:t>
    </dgm:pt>
    <dgm:pt modelId="{D13D821B-3FC9-461D-AB7A-2CFB6D710FDF}" type="pres">
      <dgm:prSet presAssocID="{26392808-E841-4E11-8426-AE244CF728E7}" presName="hierChild4" presStyleCnt="0"/>
      <dgm:spPr/>
    </dgm:pt>
    <dgm:pt modelId="{308190F8-1F3A-481D-9D1F-474E53E61529}" type="pres">
      <dgm:prSet presAssocID="{26392808-E841-4E11-8426-AE244CF728E7}" presName="hierChild5" presStyleCnt="0"/>
      <dgm:spPr/>
    </dgm:pt>
    <dgm:pt modelId="{69F6D233-A67D-40D3-A7DA-7076FAA3BE36}" type="pres">
      <dgm:prSet presAssocID="{5C426047-E5BA-4D99-B7D3-E499A17A9246}" presName="Name37" presStyleLbl="parChTrans1D2" presStyleIdx="2" presStyleCnt="8"/>
      <dgm:spPr/>
      <dgm:t>
        <a:bodyPr/>
        <a:lstStyle/>
        <a:p>
          <a:endParaRPr lang="en-US"/>
        </a:p>
      </dgm:t>
    </dgm:pt>
    <dgm:pt modelId="{716AB5A7-33F1-407E-A6AC-3D87FEB4D3E4}" type="pres">
      <dgm:prSet presAssocID="{D12166DC-477A-443F-BB72-49CAF6FAB563}" presName="hierRoot2" presStyleCnt="0">
        <dgm:presLayoutVars>
          <dgm:hierBranch val="init"/>
        </dgm:presLayoutVars>
      </dgm:prSet>
      <dgm:spPr/>
    </dgm:pt>
    <dgm:pt modelId="{FD10CCFC-B578-4EA6-AA50-FC0F656FCA40}" type="pres">
      <dgm:prSet presAssocID="{D12166DC-477A-443F-BB72-49CAF6FAB563}" presName="rootComposite" presStyleCnt="0"/>
      <dgm:spPr/>
    </dgm:pt>
    <dgm:pt modelId="{1D7FACD1-2437-422E-8BF3-75517864037A}" type="pres">
      <dgm:prSet presAssocID="{D12166DC-477A-443F-BB72-49CAF6FAB563}" presName="rootText" presStyleLbl="node2" presStyleIdx="2" presStyleCnt="8">
        <dgm:presLayoutVars>
          <dgm:chPref val="3"/>
        </dgm:presLayoutVars>
      </dgm:prSet>
      <dgm:spPr/>
      <dgm:t>
        <a:bodyPr/>
        <a:lstStyle/>
        <a:p>
          <a:endParaRPr lang="en-US"/>
        </a:p>
      </dgm:t>
    </dgm:pt>
    <dgm:pt modelId="{E1F3991F-AE29-4243-B253-0CF65A427C76}" type="pres">
      <dgm:prSet presAssocID="{D12166DC-477A-443F-BB72-49CAF6FAB563}" presName="rootConnector" presStyleLbl="node2" presStyleIdx="2" presStyleCnt="8"/>
      <dgm:spPr/>
      <dgm:t>
        <a:bodyPr/>
        <a:lstStyle/>
        <a:p>
          <a:endParaRPr lang="en-US"/>
        </a:p>
      </dgm:t>
    </dgm:pt>
    <dgm:pt modelId="{6831ACF8-74A9-462A-B554-4F4ED9BBABB4}" type="pres">
      <dgm:prSet presAssocID="{D12166DC-477A-443F-BB72-49CAF6FAB563}" presName="hierChild4" presStyleCnt="0"/>
      <dgm:spPr/>
    </dgm:pt>
    <dgm:pt modelId="{456A0DEB-78BA-4044-88DF-8989F7D52FDE}" type="pres">
      <dgm:prSet presAssocID="{D12166DC-477A-443F-BB72-49CAF6FAB563}" presName="hierChild5" presStyleCnt="0"/>
      <dgm:spPr/>
    </dgm:pt>
    <dgm:pt modelId="{ACC2FC79-11AE-4CCF-886F-92F45C530F88}" type="pres">
      <dgm:prSet presAssocID="{B2A20232-EEF1-4276-A36F-958B4E490A88}" presName="Name37" presStyleLbl="parChTrans1D2" presStyleIdx="3" presStyleCnt="8"/>
      <dgm:spPr/>
      <dgm:t>
        <a:bodyPr/>
        <a:lstStyle/>
        <a:p>
          <a:endParaRPr lang="en-US"/>
        </a:p>
      </dgm:t>
    </dgm:pt>
    <dgm:pt modelId="{9AF28B72-201D-4DB3-BDDD-D067EAC007FC}" type="pres">
      <dgm:prSet presAssocID="{07584454-D5FA-4870-BAF0-E24C1DA27AAB}" presName="hierRoot2" presStyleCnt="0">
        <dgm:presLayoutVars>
          <dgm:hierBranch val="init"/>
        </dgm:presLayoutVars>
      </dgm:prSet>
      <dgm:spPr/>
    </dgm:pt>
    <dgm:pt modelId="{9BC3B6CF-60D8-4CC7-AB1A-4A77977172A1}" type="pres">
      <dgm:prSet presAssocID="{07584454-D5FA-4870-BAF0-E24C1DA27AAB}" presName="rootComposite" presStyleCnt="0"/>
      <dgm:spPr/>
    </dgm:pt>
    <dgm:pt modelId="{3B13E7E7-D6F9-4DEA-889E-EE4154F65133}" type="pres">
      <dgm:prSet presAssocID="{07584454-D5FA-4870-BAF0-E24C1DA27AAB}" presName="rootText" presStyleLbl="node2" presStyleIdx="3" presStyleCnt="8">
        <dgm:presLayoutVars>
          <dgm:chPref val="3"/>
        </dgm:presLayoutVars>
      </dgm:prSet>
      <dgm:spPr/>
      <dgm:t>
        <a:bodyPr/>
        <a:lstStyle/>
        <a:p>
          <a:endParaRPr lang="en-US"/>
        </a:p>
      </dgm:t>
    </dgm:pt>
    <dgm:pt modelId="{DC3054D5-DA67-4463-92DA-3DA07D8A4F7B}" type="pres">
      <dgm:prSet presAssocID="{07584454-D5FA-4870-BAF0-E24C1DA27AAB}" presName="rootConnector" presStyleLbl="node2" presStyleIdx="3" presStyleCnt="8"/>
      <dgm:spPr/>
      <dgm:t>
        <a:bodyPr/>
        <a:lstStyle/>
        <a:p>
          <a:endParaRPr lang="en-US"/>
        </a:p>
      </dgm:t>
    </dgm:pt>
    <dgm:pt modelId="{BAD8BE4D-D855-4EE0-B397-79CBBAA082F0}" type="pres">
      <dgm:prSet presAssocID="{07584454-D5FA-4870-BAF0-E24C1DA27AAB}" presName="hierChild4" presStyleCnt="0"/>
      <dgm:spPr/>
    </dgm:pt>
    <dgm:pt modelId="{376B4ED4-0468-4E6A-A6E6-6ABB7C058BE5}" type="pres">
      <dgm:prSet presAssocID="{07584454-D5FA-4870-BAF0-E24C1DA27AAB}" presName="hierChild5" presStyleCnt="0"/>
      <dgm:spPr/>
    </dgm:pt>
    <dgm:pt modelId="{C92963E2-DFB3-407B-8BCC-5C3BB1E1AB81}" type="pres">
      <dgm:prSet presAssocID="{03878951-45CF-4555-BA1D-1818EE6ED0A4}" presName="Name37" presStyleLbl="parChTrans1D2" presStyleIdx="4" presStyleCnt="8"/>
      <dgm:spPr/>
      <dgm:t>
        <a:bodyPr/>
        <a:lstStyle/>
        <a:p>
          <a:endParaRPr lang="en-US"/>
        </a:p>
      </dgm:t>
    </dgm:pt>
    <dgm:pt modelId="{B2AEDD2D-E8EC-428F-87CA-00C3B9DFA59A}" type="pres">
      <dgm:prSet presAssocID="{2278DB40-5DA3-421E-AA83-B066AA8C95B8}" presName="hierRoot2" presStyleCnt="0">
        <dgm:presLayoutVars>
          <dgm:hierBranch val="init"/>
        </dgm:presLayoutVars>
      </dgm:prSet>
      <dgm:spPr/>
    </dgm:pt>
    <dgm:pt modelId="{0AAD3D54-462C-4EF1-8D84-7E46C2FB12FE}" type="pres">
      <dgm:prSet presAssocID="{2278DB40-5DA3-421E-AA83-B066AA8C95B8}" presName="rootComposite" presStyleCnt="0"/>
      <dgm:spPr/>
    </dgm:pt>
    <dgm:pt modelId="{BE8770CB-4666-4641-B483-53892828F210}" type="pres">
      <dgm:prSet presAssocID="{2278DB40-5DA3-421E-AA83-B066AA8C95B8}" presName="rootText" presStyleLbl="node2" presStyleIdx="4" presStyleCnt="8">
        <dgm:presLayoutVars>
          <dgm:chPref val="3"/>
        </dgm:presLayoutVars>
      </dgm:prSet>
      <dgm:spPr/>
      <dgm:t>
        <a:bodyPr/>
        <a:lstStyle/>
        <a:p>
          <a:endParaRPr lang="en-US"/>
        </a:p>
      </dgm:t>
    </dgm:pt>
    <dgm:pt modelId="{54FD3A7B-3D5B-43CA-9BA6-706EBB796C60}" type="pres">
      <dgm:prSet presAssocID="{2278DB40-5DA3-421E-AA83-B066AA8C95B8}" presName="rootConnector" presStyleLbl="node2" presStyleIdx="4" presStyleCnt="8"/>
      <dgm:spPr/>
      <dgm:t>
        <a:bodyPr/>
        <a:lstStyle/>
        <a:p>
          <a:endParaRPr lang="en-US"/>
        </a:p>
      </dgm:t>
    </dgm:pt>
    <dgm:pt modelId="{C6ADED92-7F30-494B-8B65-31144526D707}" type="pres">
      <dgm:prSet presAssocID="{2278DB40-5DA3-421E-AA83-B066AA8C95B8}" presName="hierChild4" presStyleCnt="0"/>
      <dgm:spPr/>
    </dgm:pt>
    <dgm:pt modelId="{AFCD828E-96FC-4CBE-AB98-23F784F2CAF4}" type="pres">
      <dgm:prSet presAssocID="{2278DB40-5DA3-421E-AA83-B066AA8C95B8}" presName="hierChild5" presStyleCnt="0"/>
      <dgm:spPr/>
    </dgm:pt>
    <dgm:pt modelId="{81E21C7D-15D4-43EC-BBB1-733876FEC3AF}" type="pres">
      <dgm:prSet presAssocID="{E894615E-AB4E-4113-87B8-9AD88F49A6E3}" presName="Name37" presStyleLbl="parChTrans1D2" presStyleIdx="5" presStyleCnt="8"/>
      <dgm:spPr/>
      <dgm:t>
        <a:bodyPr/>
        <a:lstStyle/>
        <a:p>
          <a:endParaRPr lang="en-US"/>
        </a:p>
      </dgm:t>
    </dgm:pt>
    <dgm:pt modelId="{724E50FA-8AD8-40EC-A234-0B404290E7B5}" type="pres">
      <dgm:prSet presAssocID="{B26D35E2-ECAB-4F7A-AA24-FCD249794CF2}" presName="hierRoot2" presStyleCnt="0">
        <dgm:presLayoutVars>
          <dgm:hierBranch val="init"/>
        </dgm:presLayoutVars>
      </dgm:prSet>
      <dgm:spPr/>
    </dgm:pt>
    <dgm:pt modelId="{6D00D382-99CE-40C3-A1C6-2431FECB9525}" type="pres">
      <dgm:prSet presAssocID="{B26D35E2-ECAB-4F7A-AA24-FCD249794CF2}" presName="rootComposite" presStyleCnt="0"/>
      <dgm:spPr/>
    </dgm:pt>
    <dgm:pt modelId="{26E69D17-AC88-4765-8D60-A62377C0D5AA}" type="pres">
      <dgm:prSet presAssocID="{B26D35E2-ECAB-4F7A-AA24-FCD249794CF2}" presName="rootText" presStyleLbl="node2" presStyleIdx="5" presStyleCnt="8">
        <dgm:presLayoutVars>
          <dgm:chPref val="3"/>
        </dgm:presLayoutVars>
      </dgm:prSet>
      <dgm:spPr/>
      <dgm:t>
        <a:bodyPr/>
        <a:lstStyle/>
        <a:p>
          <a:endParaRPr lang="en-US"/>
        </a:p>
      </dgm:t>
    </dgm:pt>
    <dgm:pt modelId="{62F8548D-303A-4E55-A5F3-189A17EDC62C}" type="pres">
      <dgm:prSet presAssocID="{B26D35E2-ECAB-4F7A-AA24-FCD249794CF2}" presName="rootConnector" presStyleLbl="node2" presStyleIdx="5" presStyleCnt="8"/>
      <dgm:spPr/>
      <dgm:t>
        <a:bodyPr/>
        <a:lstStyle/>
        <a:p>
          <a:endParaRPr lang="en-US"/>
        </a:p>
      </dgm:t>
    </dgm:pt>
    <dgm:pt modelId="{4B918528-47CA-4330-BEF6-DE628E0BC58A}" type="pres">
      <dgm:prSet presAssocID="{B26D35E2-ECAB-4F7A-AA24-FCD249794CF2}" presName="hierChild4" presStyleCnt="0"/>
      <dgm:spPr/>
    </dgm:pt>
    <dgm:pt modelId="{2C9467A1-19B4-4B0B-9A97-4E1EFC0682EB}" type="pres">
      <dgm:prSet presAssocID="{B26D35E2-ECAB-4F7A-AA24-FCD249794CF2}" presName="hierChild5" presStyleCnt="0"/>
      <dgm:spPr/>
    </dgm:pt>
    <dgm:pt modelId="{1219C58F-3B0F-4579-AC39-B89F1C77B10A}" type="pres">
      <dgm:prSet presAssocID="{DB875780-7E49-4569-B0C2-6B38184E0955}" presName="Name37" presStyleLbl="parChTrans1D2" presStyleIdx="6" presStyleCnt="8"/>
      <dgm:spPr/>
      <dgm:t>
        <a:bodyPr/>
        <a:lstStyle/>
        <a:p>
          <a:endParaRPr lang="en-US"/>
        </a:p>
      </dgm:t>
    </dgm:pt>
    <dgm:pt modelId="{CE8440A2-0CC1-4C2B-BA3F-87145B14C3C9}" type="pres">
      <dgm:prSet presAssocID="{B798D418-7118-47BE-A4A1-7823A264ABD4}" presName="hierRoot2" presStyleCnt="0">
        <dgm:presLayoutVars>
          <dgm:hierBranch val="init"/>
        </dgm:presLayoutVars>
      </dgm:prSet>
      <dgm:spPr/>
    </dgm:pt>
    <dgm:pt modelId="{717DF02D-BEC5-44B0-9D37-583592524D80}" type="pres">
      <dgm:prSet presAssocID="{B798D418-7118-47BE-A4A1-7823A264ABD4}" presName="rootComposite" presStyleCnt="0"/>
      <dgm:spPr/>
    </dgm:pt>
    <dgm:pt modelId="{64325CD1-380F-4CDC-BDC3-AAF500EFEA41}" type="pres">
      <dgm:prSet presAssocID="{B798D418-7118-47BE-A4A1-7823A264ABD4}" presName="rootText" presStyleLbl="node2" presStyleIdx="6" presStyleCnt="8">
        <dgm:presLayoutVars>
          <dgm:chPref val="3"/>
        </dgm:presLayoutVars>
      </dgm:prSet>
      <dgm:spPr/>
      <dgm:t>
        <a:bodyPr/>
        <a:lstStyle/>
        <a:p>
          <a:endParaRPr lang="en-US"/>
        </a:p>
      </dgm:t>
    </dgm:pt>
    <dgm:pt modelId="{26B8C88A-A76E-4198-A4DD-AD1DEC3AA3A8}" type="pres">
      <dgm:prSet presAssocID="{B798D418-7118-47BE-A4A1-7823A264ABD4}" presName="rootConnector" presStyleLbl="node2" presStyleIdx="6" presStyleCnt="8"/>
      <dgm:spPr/>
      <dgm:t>
        <a:bodyPr/>
        <a:lstStyle/>
        <a:p>
          <a:endParaRPr lang="en-US"/>
        </a:p>
      </dgm:t>
    </dgm:pt>
    <dgm:pt modelId="{EFD9E655-061A-4933-850B-3263AA5F7876}" type="pres">
      <dgm:prSet presAssocID="{B798D418-7118-47BE-A4A1-7823A264ABD4}" presName="hierChild4" presStyleCnt="0"/>
      <dgm:spPr/>
    </dgm:pt>
    <dgm:pt modelId="{012F5864-FA39-45B3-AAE9-5736CB88460F}" type="pres">
      <dgm:prSet presAssocID="{B798D418-7118-47BE-A4A1-7823A264ABD4}" presName="hierChild5" presStyleCnt="0"/>
      <dgm:spPr/>
    </dgm:pt>
    <dgm:pt modelId="{CB8C5181-66A4-4569-9FC4-40E6031C06E9}" type="pres">
      <dgm:prSet presAssocID="{D6A5D6FA-F0AF-441F-887F-D171EFE96624}" presName="Name37" presStyleLbl="parChTrans1D2" presStyleIdx="7" presStyleCnt="8"/>
      <dgm:spPr/>
      <dgm:t>
        <a:bodyPr/>
        <a:lstStyle/>
        <a:p>
          <a:endParaRPr lang="en-US"/>
        </a:p>
      </dgm:t>
    </dgm:pt>
    <dgm:pt modelId="{BDF82C4E-D977-49AD-9A7F-8E4A5331FCAE}" type="pres">
      <dgm:prSet presAssocID="{7D870502-F890-475D-8AD2-61C00AF000EE}" presName="hierRoot2" presStyleCnt="0">
        <dgm:presLayoutVars>
          <dgm:hierBranch val="init"/>
        </dgm:presLayoutVars>
      </dgm:prSet>
      <dgm:spPr/>
    </dgm:pt>
    <dgm:pt modelId="{02520377-2EF9-420F-A4E3-A4D5E87167CC}" type="pres">
      <dgm:prSet presAssocID="{7D870502-F890-475D-8AD2-61C00AF000EE}" presName="rootComposite" presStyleCnt="0"/>
      <dgm:spPr/>
    </dgm:pt>
    <dgm:pt modelId="{0969A8B1-AD3D-484E-852A-D3C3A1DDA874}" type="pres">
      <dgm:prSet presAssocID="{7D870502-F890-475D-8AD2-61C00AF000EE}" presName="rootText" presStyleLbl="node2" presStyleIdx="7" presStyleCnt="8">
        <dgm:presLayoutVars>
          <dgm:chPref val="3"/>
        </dgm:presLayoutVars>
      </dgm:prSet>
      <dgm:spPr/>
      <dgm:t>
        <a:bodyPr/>
        <a:lstStyle/>
        <a:p>
          <a:endParaRPr lang="en-US"/>
        </a:p>
      </dgm:t>
    </dgm:pt>
    <dgm:pt modelId="{F2BCACF9-9409-462B-BEA0-B85C877333E4}" type="pres">
      <dgm:prSet presAssocID="{7D870502-F890-475D-8AD2-61C00AF000EE}" presName="rootConnector" presStyleLbl="node2" presStyleIdx="7" presStyleCnt="8"/>
      <dgm:spPr/>
      <dgm:t>
        <a:bodyPr/>
        <a:lstStyle/>
        <a:p>
          <a:endParaRPr lang="en-US"/>
        </a:p>
      </dgm:t>
    </dgm:pt>
    <dgm:pt modelId="{C862FFEF-494A-403B-85F8-1E412C1F745A}" type="pres">
      <dgm:prSet presAssocID="{7D870502-F890-475D-8AD2-61C00AF000EE}" presName="hierChild4" presStyleCnt="0"/>
      <dgm:spPr/>
    </dgm:pt>
    <dgm:pt modelId="{B4BD3EEE-E180-4F1B-BBC0-E125A33B1B25}" type="pres">
      <dgm:prSet presAssocID="{7D870502-F890-475D-8AD2-61C00AF000EE}" presName="hierChild5" presStyleCnt="0"/>
      <dgm:spPr/>
    </dgm:pt>
    <dgm:pt modelId="{A3781973-1D05-4EFD-96FF-D1ABEBB5A163}" type="pres">
      <dgm:prSet presAssocID="{51982242-A787-4E55-A5D1-275BA201312B}" presName="hierChild3" presStyleCnt="0"/>
      <dgm:spPr/>
    </dgm:pt>
  </dgm:ptLst>
  <dgm:cxnLst>
    <dgm:cxn modelId="{3030360D-B286-4679-B53C-1E0AB4400A22}" type="presOf" srcId="{D12166DC-477A-443F-BB72-49CAF6FAB563}" destId="{1D7FACD1-2437-422E-8BF3-75517864037A}" srcOrd="0" destOrd="0" presId="urn:microsoft.com/office/officeart/2005/8/layout/orgChart1"/>
    <dgm:cxn modelId="{B5DA60FD-43A0-408C-9FFB-EA3DEC2587A2}" type="presOf" srcId="{B26D35E2-ECAB-4F7A-AA24-FCD249794CF2}" destId="{62F8548D-303A-4E55-A5F3-189A17EDC62C}" srcOrd="1" destOrd="0" presId="urn:microsoft.com/office/officeart/2005/8/layout/orgChart1"/>
    <dgm:cxn modelId="{76807C02-536E-4DC9-8646-729A2B785DCC}" srcId="{51982242-A787-4E55-A5D1-275BA201312B}" destId="{26392808-E841-4E11-8426-AE244CF728E7}" srcOrd="1" destOrd="0" parTransId="{4859B420-4170-4FC6-86B1-04A718060AFB}" sibTransId="{7564D6C7-2DC0-4D0E-B7C1-E9057D550CCF}"/>
    <dgm:cxn modelId="{49695513-0560-4A3B-99B1-738FA3E48FF1}" type="presOf" srcId="{7D870502-F890-475D-8AD2-61C00AF000EE}" destId="{0969A8B1-AD3D-484E-852A-D3C3A1DDA874}" srcOrd="0" destOrd="0" presId="urn:microsoft.com/office/officeart/2005/8/layout/orgChart1"/>
    <dgm:cxn modelId="{3E501E9C-6E43-46EB-A0D3-12FCA5EF4B48}" type="presOf" srcId="{B798D418-7118-47BE-A4A1-7823A264ABD4}" destId="{26B8C88A-A76E-4198-A4DD-AD1DEC3AA3A8}" srcOrd="1" destOrd="0" presId="urn:microsoft.com/office/officeart/2005/8/layout/orgChart1"/>
    <dgm:cxn modelId="{9479AFA2-40AD-43D5-BA99-4A17961A7EE8}" type="presOf" srcId="{D6A5D6FA-F0AF-441F-887F-D171EFE96624}" destId="{CB8C5181-66A4-4569-9FC4-40E6031C06E9}" srcOrd="0" destOrd="0" presId="urn:microsoft.com/office/officeart/2005/8/layout/orgChart1"/>
    <dgm:cxn modelId="{A9D75CCC-B30D-4288-BA3E-0597DBC60668}" type="presOf" srcId="{DB875780-7E49-4569-B0C2-6B38184E0955}" destId="{1219C58F-3B0F-4579-AC39-B89F1C77B10A}" srcOrd="0" destOrd="0" presId="urn:microsoft.com/office/officeart/2005/8/layout/orgChart1"/>
    <dgm:cxn modelId="{940B3A90-6BCF-47ED-815D-A598A5AC7F44}" type="presOf" srcId="{51982242-A787-4E55-A5D1-275BA201312B}" destId="{8325306C-C1CA-4306-BE9D-042D3EA63996}" srcOrd="0" destOrd="0" presId="urn:microsoft.com/office/officeart/2005/8/layout/orgChart1"/>
    <dgm:cxn modelId="{DC9F4100-A81A-46EA-A4AF-7F391C228BFE}" type="presOf" srcId="{07584454-D5FA-4870-BAF0-E24C1DA27AAB}" destId="{DC3054D5-DA67-4463-92DA-3DA07D8A4F7B}" srcOrd="1" destOrd="0" presId="urn:microsoft.com/office/officeart/2005/8/layout/orgChart1"/>
    <dgm:cxn modelId="{10FD88A9-5470-4548-ADFD-D5B8A63CCB43}" type="presOf" srcId="{607219A6-9C63-45F1-983B-95EBF5292229}" destId="{5FF1C3ED-5930-4A08-98E4-2110878FDAD9}" srcOrd="1" destOrd="0" presId="urn:microsoft.com/office/officeart/2005/8/layout/orgChart1"/>
    <dgm:cxn modelId="{A701D0DB-EFD3-44D0-A553-B93018351767}" srcId="{51982242-A787-4E55-A5D1-275BA201312B}" destId="{B26D35E2-ECAB-4F7A-AA24-FCD249794CF2}" srcOrd="5" destOrd="0" parTransId="{E894615E-AB4E-4113-87B8-9AD88F49A6E3}" sibTransId="{9B5FD1B3-4304-4AF1-94DE-A8E3195ECA68}"/>
    <dgm:cxn modelId="{5E72F736-C504-4EB5-8EC6-F2FDE24FE0FE}" srcId="{51982242-A787-4E55-A5D1-275BA201312B}" destId="{07584454-D5FA-4870-BAF0-E24C1DA27AAB}" srcOrd="3" destOrd="0" parTransId="{B2A20232-EEF1-4276-A36F-958B4E490A88}" sibTransId="{1760421C-131E-4EDC-B5EC-17411B5FCCBD}"/>
    <dgm:cxn modelId="{8C5D2441-AA36-445C-9519-26BD42548297}" type="presOf" srcId="{E894615E-AB4E-4113-87B8-9AD88F49A6E3}" destId="{81E21C7D-15D4-43EC-BBB1-733876FEC3AF}" srcOrd="0" destOrd="0" presId="urn:microsoft.com/office/officeart/2005/8/layout/orgChart1"/>
    <dgm:cxn modelId="{CB1F9642-0759-4A6F-BD8C-6BE94DDFB4A7}" type="presOf" srcId="{B26D35E2-ECAB-4F7A-AA24-FCD249794CF2}" destId="{26E69D17-AC88-4765-8D60-A62377C0D5AA}" srcOrd="0" destOrd="0" presId="urn:microsoft.com/office/officeart/2005/8/layout/orgChart1"/>
    <dgm:cxn modelId="{D0A029F0-5A23-4D8B-9952-A5981143E1AB}" srcId="{51982242-A787-4E55-A5D1-275BA201312B}" destId="{2278DB40-5DA3-421E-AA83-B066AA8C95B8}" srcOrd="4" destOrd="0" parTransId="{03878951-45CF-4555-BA1D-1818EE6ED0A4}" sibTransId="{47625AED-5F35-4C70-9DB6-2010DEB9DCB0}"/>
    <dgm:cxn modelId="{C8563378-EA7B-4C74-819F-2047BF93A3D9}" type="presOf" srcId="{4859B420-4170-4FC6-86B1-04A718060AFB}" destId="{2FAA7CA1-6678-437B-833B-7824CD64846B}" srcOrd="0" destOrd="0" presId="urn:microsoft.com/office/officeart/2005/8/layout/orgChart1"/>
    <dgm:cxn modelId="{2861818D-4323-41BA-A923-A713921224D3}" srcId="{51982242-A787-4E55-A5D1-275BA201312B}" destId="{D12166DC-477A-443F-BB72-49CAF6FAB563}" srcOrd="2" destOrd="0" parTransId="{5C426047-E5BA-4D99-B7D3-E499A17A9246}" sibTransId="{88145065-F5F9-4542-9212-BB2A44080462}"/>
    <dgm:cxn modelId="{8800C380-E877-4264-BA3B-38F05464031D}" type="presOf" srcId="{07584454-D5FA-4870-BAF0-E24C1DA27AAB}" destId="{3B13E7E7-D6F9-4DEA-889E-EE4154F65133}" srcOrd="0" destOrd="0" presId="urn:microsoft.com/office/officeart/2005/8/layout/orgChart1"/>
    <dgm:cxn modelId="{09081B22-D50B-46DF-A183-BA01E62D690D}" type="presOf" srcId="{5C426047-E5BA-4D99-B7D3-E499A17A9246}" destId="{69F6D233-A67D-40D3-A7DA-7076FAA3BE36}" srcOrd="0" destOrd="0" presId="urn:microsoft.com/office/officeart/2005/8/layout/orgChart1"/>
    <dgm:cxn modelId="{5F1F0FFF-8F64-4CC7-8419-E8600E21A066}" type="presOf" srcId="{03878951-45CF-4555-BA1D-1818EE6ED0A4}" destId="{C92963E2-DFB3-407B-8BCC-5C3BB1E1AB81}" srcOrd="0" destOrd="0" presId="urn:microsoft.com/office/officeart/2005/8/layout/orgChart1"/>
    <dgm:cxn modelId="{A09E8719-032C-4F24-A41C-A6E99A6FE8CF}" type="presOf" srcId="{B2A20232-EEF1-4276-A36F-958B4E490A88}" destId="{ACC2FC79-11AE-4CCF-886F-92F45C530F88}" srcOrd="0" destOrd="0" presId="urn:microsoft.com/office/officeart/2005/8/layout/orgChart1"/>
    <dgm:cxn modelId="{6029E82A-61C5-485C-8561-1710AAE9E959}" type="presOf" srcId="{26392808-E841-4E11-8426-AE244CF728E7}" destId="{7812AEFE-6C48-41A0-BA3E-A0C66E838C68}" srcOrd="0" destOrd="0" presId="urn:microsoft.com/office/officeart/2005/8/layout/orgChart1"/>
    <dgm:cxn modelId="{7B35A2C1-89E6-4B53-9CA2-1EE1B223C109}" type="presOf" srcId="{837FFC8D-45F3-4F08-8C17-34A321DFC784}" destId="{8DD3B76F-B49C-4565-B0F3-10FF231BCA9B}" srcOrd="0" destOrd="0" presId="urn:microsoft.com/office/officeart/2005/8/layout/orgChart1"/>
    <dgm:cxn modelId="{90C28708-ED51-48A4-8097-C2D5CC9F18C3}" type="presOf" srcId="{2278DB40-5DA3-421E-AA83-B066AA8C95B8}" destId="{54FD3A7B-3D5B-43CA-9BA6-706EBB796C60}" srcOrd="1" destOrd="0" presId="urn:microsoft.com/office/officeart/2005/8/layout/orgChart1"/>
    <dgm:cxn modelId="{8342CA29-1C0E-4EDF-AF50-60EBC82284C1}" srcId="{51982242-A787-4E55-A5D1-275BA201312B}" destId="{607219A6-9C63-45F1-983B-95EBF5292229}" srcOrd="0" destOrd="0" parTransId="{1EBD907A-1626-4C24-8F35-ED130DE8C293}" sibTransId="{32FCF40F-C1B8-4143-AFC8-270EB2CB3786}"/>
    <dgm:cxn modelId="{3A021715-624E-4AEE-88DF-5CED962E1C0B}" type="presOf" srcId="{26392808-E841-4E11-8426-AE244CF728E7}" destId="{79105314-65D3-4127-8330-6DD0C9E304B7}" srcOrd="1" destOrd="0" presId="urn:microsoft.com/office/officeart/2005/8/layout/orgChart1"/>
    <dgm:cxn modelId="{6A287713-70F1-44DE-842A-711B0EE94AB2}" type="presOf" srcId="{2278DB40-5DA3-421E-AA83-B066AA8C95B8}" destId="{BE8770CB-4666-4641-B483-53892828F210}" srcOrd="0" destOrd="0" presId="urn:microsoft.com/office/officeart/2005/8/layout/orgChart1"/>
    <dgm:cxn modelId="{E734A80D-F0A9-4F39-8D48-CBF681198984}" srcId="{51982242-A787-4E55-A5D1-275BA201312B}" destId="{B798D418-7118-47BE-A4A1-7823A264ABD4}" srcOrd="6" destOrd="0" parTransId="{DB875780-7E49-4569-B0C2-6B38184E0955}" sibTransId="{9D03D752-71A7-418B-B863-BC54292B471C}"/>
    <dgm:cxn modelId="{E196EA25-3CA1-43DB-96DE-4C32D251F4DE}" type="presOf" srcId="{B798D418-7118-47BE-A4A1-7823A264ABD4}" destId="{64325CD1-380F-4CDC-BDC3-AAF500EFEA41}" srcOrd="0" destOrd="0" presId="urn:microsoft.com/office/officeart/2005/8/layout/orgChart1"/>
    <dgm:cxn modelId="{A485B063-DDFB-431D-881B-C86B08929142}" type="presOf" srcId="{7D870502-F890-475D-8AD2-61C00AF000EE}" destId="{F2BCACF9-9409-462B-BEA0-B85C877333E4}" srcOrd="1" destOrd="0" presId="urn:microsoft.com/office/officeart/2005/8/layout/orgChart1"/>
    <dgm:cxn modelId="{E64F56B0-4AFE-4071-B4A6-63D18B8CA4F8}" srcId="{51982242-A787-4E55-A5D1-275BA201312B}" destId="{7D870502-F890-475D-8AD2-61C00AF000EE}" srcOrd="7" destOrd="0" parTransId="{D6A5D6FA-F0AF-441F-887F-D171EFE96624}" sibTransId="{E234570B-6E73-4B58-96C7-36B84D99AB24}"/>
    <dgm:cxn modelId="{4B54C8D2-50C7-4FFF-AEA5-CEE46B9EB9B5}" type="presOf" srcId="{D12166DC-477A-443F-BB72-49CAF6FAB563}" destId="{E1F3991F-AE29-4243-B253-0CF65A427C76}" srcOrd="1" destOrd="0" presId="urn:microsoft.com/office/officeart/2005/8/layout/orgChart1"/>
    <dgm:cxn modelId="{4FBB636A-8959-4116-A4E8-854A77EDC0FC}" srcId="{837FFC8D-45F3-4F08-8C17-34A321DFC784}" destId="{51982242-A787-4E55-A5D1-275BA201312B}" srcOrd="0" destOrd="0" parTransId="{2F8D25A9-ED3B-4BFA-9B47-B11DBDFDB49C}" sibTransId="{13A9F037-F381-4853-884F-5980C259DB2B}"/>
    <dgm:cxn modelId="{9B64347F-C0CA-45FA-BAEA-67B22FBAF62A}" type="presOf" srcId="{607219A6-9C63-45F1-983B-95EBF5292229}" destId="{A3DD1C82-8BB3-4F87-A7D0-C0BE14ECD899}" srcOrd="0" destOrd="0" presId="urn:microsoft.com/office/officeart/2005/8/layout/orgChart1"/>
    <dgm:cxn modelId="{D375BCB3-109C-4C18-BF15-04052F2E23F1}" type="presOf" srcId="{51982242-A787-4E55-A5D1-275BA201312B}" destId="{A3FBDDDB-60D7-49BC-9481-2BF08E8DB006}" srcOrd="1" destOrd="0" presId="urn:microsoft.com/office/officeart/2005/8/layout/orgChart1"/>
    <dgm:cxn modelId="{F6510108-368C-446D-9BEE-462E10FC665D}" type="presOf" srcId="{1EBD907A-1626-4C24-8F35-ED130DE8C293}" destId="{D1E7D8CB-8206-496F-8D6B-CA65BB0A8CBE}" srcOrd="0" destOrd="0" presId="urn:microsoft.com/office/officeart/2005/8/layout/orgChart1"/>
    <dgm:cxn modelId="{F2E46DA9-F0BD-4A24-BCD4-229A6118252F}" type="presParOf" srcId="{8DD3B76F-B49C-4565-B0F3-10FF231BCA9B}" destId="{C503E4FD-9B22-4678-AEB1-3A291816FBA0}" srcOrd="0" destOrd="0" presId="urn:microsoft.com/office/officeart/2005/8/layout/orgChart1"/>
    <dgm:cxn modelId="{538A913E-32EF-4299-9182-C0FD610BE068}" type="presParOf" srcId="{C503E4FD-9B22-4678-AEB1-3A291816FBA0}" destId="{5C427984-5D68-4A7D-AF78-2BBE58B6BBBC}" srcOrd="0" destOrd="0" presId="urn:microsoft.com/office/officeart/2005/8/layout/orgChart1"/>
    <dgm:cxn modelId="{801A4598-41EC-46B7-A0EF-C04FCB70F15F}" type="presParOf" srcId="{5C427984-5D68-4A7D-AF78-2BBE58B6BBBC}" destId="{8325306C-C1CA-4306-BE9D-042D3EA63996}" srcOrd="0" destOrd="0" presId="urn:microsoft.com/office/officeart/2005/8/layout/orgChart1"/>
    <dgm:cxn modelId="{FB870B11-B663-4662-9151-63837309A203}" type="presParOf" srcId="{5C427984-5D68-4A7D-AF78-2BBE58B6BBBC}" destId="{A3FBDDDB-60D7-49BC-9481-2BF08E8DB006}" srcOrd="1" destOrd="0" presId="urn:microsoft.com/office/officeart/2005/8/layout/orgChart1"/>
    <dgm:cxn modelId="{8C3CD31C-5B43-4EB1-8C9B-48D7BA622D9F}" type="presParOf" srcId="{C503E4FD-9B22-4678-AEB1-3A291816FBA0}" destId="{9C9BB6A8-650E-481E-9B26-A8F9B0625D14}" srcOrd="1" destOrd="0" presId="urn:microsoft.com/office/officeart/2005/8/layout/orgChart1"/>
    <dgm:cxn modelId="{43371237-A919-457B-A8AA-4C582178446A}" type="presParOf" srcId="{9C9BB6A8-650E-481E-9B26-A8F9B0625D14}" destId="{D1E7D8CB-8206-496F-8D6B-CA65BB0A8CBE}" srcOrd="0" destOrd="0" presId="urn:microsoft.com/office/officeart/2005/8/layout/orgChart1"/>
    <dgm:cxn modelId="{1BE5A25B-578D-46B5-850A-BB71EFE8143D}" type="presParOf" srcId="{9C9BB6A8-650E-481E-9B26-A8F9B0625D14}" destId="{BF662BF4-EA86-413D-AA02-CEEF96AC283D}" srcOrd="1" destOrd="0" presId="urn:microsoft.com/office/officeart/2005/8/layout/orgChart1"/>
    <dgm:cxn modelId="{9C7A8082-1060-45D3-AB4F-072BEF2B559A}" type="presParOf" srcId="{BF662BF4-EA86-413D-AA02-CEEF96AC283D}" destId="{5ADF5668-EBE0-4584-A898-A2470BBCAFA4}" srcOrd="0" destOrd="0" presId="urn:microsoft.com/office/officeart/2005/8/layout/orgChart1"/>
    <dgm:cxn modelId="{962C1D7E-575E-4113-A5E2-4828EF5027CF}" type="presParOf" srcId="{5ADF5668-EBE0-4584-A898-A2470BBCAFA4}" destId="{A3DD1C82-8BB3-4F87-A7D0-C0BE14ECD899}" srcOrd="0" destOrd="0" presId="urn:microsoft.com/office/officeart/2005/8/layout/orgChart1"/>
    <dgm:cxn modelId="{48B52DAF-C270-4D70-841F-715A4ECC7ECA}" type="presParOf" srcId="{5ADF5668-EBE0-4584-A898-A2470BBCAFA4}" destId="{5FF1C3ED-5930-4A08-98E4-2110878FDAD9}" srcOrd="1" destOrd="0" presId="urn:microsoft.com/office/officeart/2005/8/layout/orgChart1"/>
    <dgm:cxn modelId="{B458F439-9B4D-4462-BD6F-857EC1BECAB0}" type="presParOf" srcId="{BF662BF4-EA86-413D-AA02-CEEF96AC283D}" destId="{FDC6DC32-8C54-4C76-AE7A-9F6590EC9533}" srcOrd="1" destOrd="0" presId="urn:microsoft.com/office/officeart/2005/8/layout/orgChart1"/>
    <dgm:cxn modelId="{DE245139-B2DB-450C-9A84-6EFD64B3B02D}" type="presParOf" srcId="{BF662BF4-EA86-413D-AA02-CEEF96AC283D}" destId="{57813C27-10B1-45AB-A4AB-6C3BAA834E8F}" srcOrd="2" destOrd="0" presId="urn:microsoft.com/office/officeart/2005/8/layout/orgChart1"/>
    <dgm:cxn modelId="{1A2C801E-3716-4124-A79B-42FC3C02CAD3}" type="presParOf" srcId="{9C9BB6A8-650E-481E-9B26-A8F9B0625D14}" destId="{2FAA7CA1-6678-437B-833B-7824CD64846B}" srcOrd="2" destOrd="0" presId="urn:microsoft.com/office/officeart/2005/8/layout/orgChart1"/>
    <dgm:cxn modelId="{99373F7E-9853-4216-B2E3-6F3176B145A8}" type="presParOf" srcId="{9C9BB6A8-650E-481E-9B26-A8F9B0625D14}" destId="{D2C90B38-CC40-4F8C-8422-3CDE76BB2C82}" srcOrd="3" destOrd="0" presId="urn:microsoft.com/office/officeart/2005/8/layout/orgChart1"/>
    <dgm:cxn modelId="{4E8E33DA-035E-4190-880D-B9F47FCF2BD3}" type="presParOf" srcId="{D2C90B38-CC40-4F8C-8422-3CDE76BB2C82}" destId="{E2D1D5F3-9DFF-403D-A0DB-1F7604B87202}" srcOrd="0" destOrd="0" presId="urn:microsoft.com/office/officeart/2005/8/layout/orgChart1"/>
    <dgm:cxn modelId="{9F384085-C3CC-447F-9AF0-1FD6C1FF2DD4}" type="presParOf" srcId="{E2D1D5F3-9DFF-403D-A0DB-1F7604B87202}" destId="{7812AEFE-6C48-41A0-BA3E-A0C66E838C68}" srcOrd="0" destOrd="0" presId="urn:microsoft.com/office/officeart/2005/8/layout/orgChart1"/>
    <dgm:cxn modelId="{45CB55D6-63E0-41EE-8C7A-CF52368FF53E}" type="presParOf" srcId="{E2D1D5F3-9DFF-403D-A0DB-1F7604B87202}" destId="{79105314-65D3-4127-8330-6DD0C9E304B7}" srcOrd="1" destOrd="0" presId="urn:microsoft.com/office/officeart/2005/8/layout/orgChart1"/>
    <dgm:cxn modelId="{96D8EA0E-B349-4F20-808E-D5EC7B720966}" type="presParOf" srcId="{D2C90B38-CC40-4F8C-8422-3CDE76BB2C82}" destId="{D13D821B-3FC9-461D-AB7A-2CFB6D710FDF}" srcOrd="1" destOrd="0" presId="urn:microsoft.com/office/officeart/2005/8/layout/orgChart1"/>
    <dgm:cxn modelId="{69D4E046-4870-4B3F-8D95-3B8209694E2A}" type="presParOf" srcId="{D2C90B38-CC40-4F8C-8422-3CDE76BB2C82}" destId="{308190F8-1F3A-481D-9D1F-474E53E61529}" srcOrd="2" destOrd="0" presId="urn:microsoft.com/office/officeart/2005/8/layout/orgChart1"/>
    <dgm:cxn modelId="{1B30FD26-BC02-40B2-874C-629E92F141B4}" type="presParOf" srcId="{9C9BB6A8-650E-481E-9B26-A8F9B0625D14}" destId="{69F6D233-A67D-40D3-A7DA-7076FAA3BE36}" srcOrd="4" destOrd="0" presId="urn:microsoft.com/office/officeart/2005/8/layout/orgChart1"/>
    <dgm:cxn modelId="{0472B769-37DD-433F-AD6A-0982CE8104FC}" type="presParOf" srcId="{9C9BB6A8-650E-481E-9B26-A8F9B0625D14}" destId="{716AB5A7-33F1-407E-A6AC-3D87FEB4D3E4}" srcOrd="5" destOrd="0" presId="urn:microsoft.com/office/officeart/2005/8/layout/orgChart1"/>
    <dgm:cxn modelId="{A3AC50C1-6F38-4E7E-B1DA-C30A563FE190}" type="presParOf" srcId="{716AB5A7-33F1-407E-A6AC-3D87FEB4D3E4}" destId="{FD10CCFC-B578-4EA6-AA50-FC0F656FCA40}" srcOrd="0" destOrd="0" presId="urn:microsoft.com/office/officeart/2005/8/layout/orgChart1"/>
    <dgm:cxn modelId="{2B916FD7-633B-4B00-97DB-5E7032EBF0E6}" type="presParOf" srcId="{FD10CCFC-B578-4EA6-AA50-FC0F656FCA40}" destId="{1D7FACD1-2437-422E-8BF3-75517864037A}" srcOrd="0" destOrd="0" presId="urn:microsoft.com/office/officeart/2005/8/layout/orgChart1"/>
    <dgm:cxn modelId="{9D7DB0F2-AB97-4D23-B49F-73D951483044}" type="presParOf" srcId="{FD10CCFC-B578-4EA6-AA50-FC0F656FCA40}" destId="{E1F3991F-AE29-4243-B253-0CF65A427C76}" srcOrd="1" destOrd="0" presId="urn:microsoft.com/office/officeart/2005/8/layout/orgChart1"/>
    <dgm:cxn modelId="{6A225777-B409-4B46-A8EA-152F8146E624}" type="presParOf" srcId="{716AB5A7-33F1-407E-A6AC-3D87FEB4D3E4}" destId="{6831ACF8-74A9-462A-B554-4F4ED9BBABB4}" srcOrd="1" destOrd="0" presId="urn:microsoft.com/office/officeart/2005/8/layout/orgChart1"/>
    <dgm:cxn modelId="{0B50B6DB-FAC1-4FDF-A73D-6DDB2C4647EF}" type="presParOf" srcId="{716AB5A7-33F1-407E-A6AC-3D87FEB4D3E4}" destId="{456A0DEB-78BA-4044-88DF-8989F7D52FDE}" srcOrd="2" destOrd="0" presId="urn:microsoft.com/office/officeart/2005/8/layout/orgChart1"/>
    <dgm:cxn modelId="{FE3591C1-9C92-4D83-A652-B3D2FE75650E}" type="presParOf" srcId="{9C9BB6A8-650E-481E-9B26-A8F9B0625D14}" destId="{ACC2FC79-11AE-4CCF-886F-92F45C530F88}" srcOrd="6" destOrd="0" presId="urn:microsoft.com/office/officeart/2005/8/layout/orgChart1"/>
    <dgm:cxn modelId="{7D9A7133-7AA3-4BB7-A176-D3BB976B2CCB}" type="presParOf" srcId="{9C9BB6A8-650E-481E-9B26-A8F9B0625D14}" destId="{9AF28B72-201D-4DB3-BDDD-D067EAC007FC}" srcOrd="7" destOrd="0" presId="urn:microsoft.com/office/officeart/2005/8/layout/orgChart1"/>
    <dgm:cxn modelId="{59B1DD0E-A713-41E9-A6A4-DA67F2F41596}" type="presParOf" srcId="{9AF28B72-201D-4DB3-BDDD-D067EAC007FC}" destId="{9BC3B6CF-60D8-4CC7-AB1A-4A77977172A1}" srcOrd="0" destOrd="0" presId="urn:microsoft.com/office/officeart/2005/8/layout/orgChart1"/>
    <dgm:cxn modelId="{E656B2BB-3842-4BDA-8BE9-9526492F1E5C}" type="presParOf" srcId="{9BC3B6CF-60D8-4CC7-AB1A-4A77977172A1}" destId="{3B13E7E7-D6F9-4DEA-889E-EE4154F65133}" srcOrd="0" destOrd="0" presId="urn:microsoft.com/office/officeart/2005/8/layout/orgChart1"/>
    <dgm:cxn modelId="{1902A8CA-E4DA-4AF1-912D-69B86DA8D8CD}" type="presParOf" srcId="{9BC3B6CF-60D8-4CC7-AB1A-4A77977172A1}" destId="{DC3054D5-DA67-4463-92DA-3DA07D8A4F7B}" srcOrd="1" destOrd="0" presId="urn:microsoft.com/office/officeart/2005/8/layout/orgChart1"/>
    <dgm:cxn modelId="{26AD46B6-2C6C-4C86-B5A1-EB4307504F92}" type="presParOf" srcId="{9AF28B72-201D-4DB3-BDDD-D067EAC007FC}" destId="{BAD8BE4D-D855-4EE0-B397-79CBBAA082F0}" srcOrd="1" destOrd="0" presId="urn:microsoft.com/office/officeart/2005/8/layout/orgChart1"/>
    <dgm:cxn modelId="{D65AD2F0-EF6A-4B35-A823-400D02C945DA}" type="presParOf" srcId="{9AF28B72-201D-4DB3-BDDD-D067EAC007FC}" destId="{376B4ED4-0468-4E6A-A6E6-6ABB7C058BE5}" srcOrd="2" destOrd="0" presId="urn:microsoft.com/office/officeart/2005/8/layout/orgChart1"/>
    <dgm:cxn modelId="{19E50A96-5B07-4E9F-856D-1B7F730C638C}" type="presParOf" srcId="{9C9BB6A8-650E-481E-9B26-A8F9B0625D14}" destId="{C92963E2-DFB3-407B-8BCC-5C3BB1E1AB81}" srcOrd="8" destOrd="0" presId="urn:microsoft.com/office/officeart/2005/8/layout/orgChart1"/>
    <dgm:cxn modelId="{68EAE777-F8AC-44CC-81D7-B337D519C39E}" type="presParOf" srcId="{9C9BB6A8-650E-481E-9B26-A8F9B0625D14}" destId="{B2AEDD2D-E8EC-428F-87CA-00C3B9DFA59A}" srcOrd="9" destOrd="0" presId="urn:microsoft.com/office/officeart/2005/8/layout/orgChart1"/>
    <dgm:cxn modelId="{F4F5B5E0-116B-4997-A862-139B99F99EEF}" type="presParOf" srcId="{B2AEDD2D-E8EC-428F-87CA-00C3B9DFA59A}" destId="{0AAD3D54-462C-4EF1-8D84-7E46C2FB12FE}" srcOrd="0" destOrd="0" presId="urn:microsoft.com/office/officeart/2005/8/layout/orgChart1"/>
    <dgm:cxn modelId="{93EF52F2-2A75-43ED-8986-34CF363CEAA4}" type="presParOf" srcId="{0AAD3D54-462C-4EF1-8D84-7E46C2FB12FE}" destId="{BE8770CB-4666-4641-B483-53892828F210}" srcOrd="0" destOrd="0" presId="urn:microsoft.com/office/officeart/2005/8/layout/orgChart1"/>
    <dgm:cxn modelId="{F372B315-891A-4AF1-8605-99300CD0512E}" type="presParOf" srcId="{0AAD3D54-462C-4EF1-8D84-7E46C2FB12FE}" destId="{54FD3A7B-3D5B-43CA-9BA6-706EBB796C60}" srcOrd="1" destOrd="0" presId="urn:microsoft.com/office/officeart/2005/8/layout/orgChart1"/>
    <dgm:cxn modelId="{87240B04-4BBC-437C-9F00-F836C66AB327}" type="presParOf" srcId="{B2AEDD2D-E8EC-428F-87CA-00C3B9DFA59A}" destId="{C6ADED92-7F30-494B-8B65-31144526D707}" srcOrd="1" destOrd="0" presId="urn:microsoft.com/office/officeart/2005/8/layout/orgChart1"/>
    <dgm:cxn modelId="{84D24A15-7BCE-4417-9F6E-232DA0BE1AEA}" type="presParOf" srcId="{B2AEDD2D-E8EC-428F-87CA-00C3B9DFA59A}" destId="{AFCD828E-96FC-4CBE-AB98-23F784F2CAF4}" srcOrd="2" destOrd="0" presId="urn:microsoft.com/office/officeart/2005/8/layout/orgChart1"/>
    <dgm:cxn modelId="{309EE8B2-3E4B-4993-AA3D-79D341ECBB81}" type="presParOf" srcId="{9C9BB6A8-650E-481E-9B26-A8F9B0625D14}" destId="{81E21C7D-15D4-43EC-BBB1-733876FEC3AF}" srcOrd="10" destOrd="0" presId="urn:microsoft.com/office/officeart/2005/8/layout/orgChart1"/>
    <dgm:cxn modelId="{3EC8A153-2E6D-490B-868F-4785252CFD62}" type="presParOf" srcId="{9C9BB6A8-650E-481E-9B26-A8F9B0625D14}" destId="{724E50FA-8AD8-40EC-A234-0B404290E7B5}" srcOrd="11" destOrd="0" presId="urn:microsoft.com/office/officeart/2005/8/layout/orgChart1"/>
    <dgm:cxn modelId="{34A22857-1B00-4DF2-86E1-92D9D1555D05}" type="presParOf" srcId="{724E50FA-8AD8-40EC-A234-0B404290E7B5}" destId="{6D00D382-99CE-40C3-A1C6-2431FECB9525}" srcOrd="0" destOrd="0" presId="urn:microsoft.com/office/officeart/2005/8/layout/orgChart1"/>
    <dgm:cxn modelId="{06DBFB7E-5407-4E80-AA98-867700D5E9DB}" type="presParOf" srcId="{6D00D382-99CE-40C3-A1C6-2431FECB9525}" destId="{26E69D17-AC88-4765-8D60-A62377C0D5AA}" srcOrd="0" destOrd="0" presId="urn:microsoft.com/office/officeart/2005/8/layout/orgChart1"/>
    <dgm:cxn modelId="{9823F8E4-906F-4012-A870-705C3AC97D86}" type="presParOf" srcId="{6D00D382-99CE-40C3-A1C6-2431FECB9525}" destId="{62F8548D-303A-4E55-A5F3-189A17EDC62C}" srcOrd="1" destOrd="0" presId="urn:microsoft.com/office/officeart/2005/8/layout/orgChart1"/>
    <dgm:cxn modelId="{EA903386-1734-486E-91F8-6983861DD76B}" type="presParOf" srcId="{724E50FA-8AD8-40EC-A234-0B404290E7B5}" destId="{4B918528-47CA-4330-BEF6-DE628E0BC58A}" srcOrd="1" destOrd="0" presId="urn:microsoft.com/office/officeart/2005/8/layout/orgChart1"/>
    <dgm:cxn modelId="{E4544186-EB6F-48FD-85B2-2EBD05250D34}" type="presParOf" srcId="{724E50FA-8AD8-40EC-A234-0B404290E7B5}" destId="{2C9467A1-19B4-4B0B-9A97-4E1EFC0682EB}" srcOrd="2" destOrd="0" presId="urn:microsoft.com/office/officeart/2005/8/layout/orgChart1"/>
    <dgm:cxn modelId="{55348B6F-3843-4C94-9FDF-99EECB648113}" type="presParOf" srcId="{9C9BB6A8-650E-481E-9B26-A8F9B0625D14}" destId="{1219C58F-3B0F-4579-AC39-B89F1C77B10A}" srcOrd="12" destOrd="0" presId="urn:microsoft.com/office/officeart/2005/8/layout/orgChart1"/>
    <dgm:cxn modelId="{3346E4AC-7FE6-4163-8279-822C2E040471}" type="presParOf" srcId="{9C9BB6A8-650E-481E-9B26-A8F9B0625D14}" destId="{CE8440A2-0CC1-4C2B-BA3F-87145B14C3C9}" srcOrd="13" destOrd="0" presId="urn:microsoft.com/office/officeart/2005/8/layout/orgChart1"/>
    <dgm:cxn modelId="{E19C689E-04DC-4D16-9955-6D9BF5183A37}" type="presParOf" srcId="{CE8440A2-0CC1-4C2B-BA3F-87145B14C3C9}" destId="{717DF02D-BEC5-44B0-9D37-583592524D80}" srcOrd="0" destOrd="0" presId="urn:microsoft.com/office/officeart/2005/8/layout/orgChart1"/>
    <dgm:cxn modelId="{2BF9A419-EE9A-4FB8-920D-0ABAB5DAD85C}" type="presParOf" srcId="{717DF02D-BEC5-44B0-9D37-583592524D80}" destId="{64325CD1-380F-4CDC-BDC3-AAF500EFEA41}" srcOrd="0" destOrd="0" presId="urn:microsoft.com/office/officeart/2005/8/layout/orgChart1"/>
    <dgm:cxn modelId="{F6331DEC-5027-442F-B1CF-0135857F9E5C}" type="presParOf" srcId="{717DF02D-BEC5-44B0-9D37-583592524D80}" destId="{26B8C88A-A76E-4198-A4DD-AD1DEC3AA3A8}" srcOrd="1" destOrd="0" presId="urn:microsoft.com/office/officeart/2005/8/layout/orgChart1"/>
    <dgm:cxn modelId="{965E51BE-2BF7-4FC7-8720-4E2A05790230}" type="presParOf" srcId="{CE8440A2-0CC1-4C2B-BA3F-87145B14C3C9}" destId="{EFD9E655-061A-4933-850B-3263AA5F7876}" srcOrd="1" destOrd="0" presId="urn:microsoft.com/office/officeart/2005/8/layout/orgChart1"/>
    <dgm:cxn modelId="{D3B0C074-C635-48C1-BA8D-C3C226BD568A}" type="presParOf" srcId="{CE8440A2-0CC1-4C2B-BA3F-87145B14C3C9}" destId="{012F5864-FA39-45B3-AAE9-5736CB88460F}" srcOrd="2" destOrd="0" presId="urn:microsoft.com/office/officeart/2005/8/layout/orgChart1"/>
    <dgm:cxn modelId="{02E48967-85C8-4DBC-84B0-F2922B7C8EC6}" type="presParOf" srcId="{9C9BB6A8-650E-481E-9B26-A8F9B0625D14}" destId="{CB8C5181-66A4-4569-9FC4-40E6031C06E9}" srcOrd="14" destOrd="0" presId="urn:microsoft.com/office/officeart/2005/8/layout/orgChart1"/>
    <dgm:cxn modelId="{710B1B7B-754B-498A-A0E1-AEEF92890468}" type="presParOf" srcId="{9C9BB6A8-650E-481E-9B26-A8F9B0625D14}" destId="{BDF82C4E-D977-49AD-9A7F-8E4A5331FCAE}" srcOrd="15" destOrd="0" presId="urn:microsoft.com/office/officeart/2005/8/layout/orgChart1"/>
    <dgm:cxn modelId="{7237074E-F900-463E-A70F-89197163594E}" type="presParOf" srcId="{BDF82C4E-D977-49AD-9A7F-8E4A5331FCAE}" destId="{02520377-2EF9-420F-A4E3-A4D5E87167CC}" srcOrd="0" destOrd="0" presId="urn:microsoft.com/office/officeart/2005/8/layout/orgChart1"/>
    <dgm:cxn modelId="{395E1569-7E6F-4125-914E-AC1E275A367D}" type="presParOf" srcId="{02520377-2EF9-420F-A4E3-A4D5E87167CC}" destId="{0969A8B1-AD3D-484E-852A-D3C3A1DDA874}" srcOrd="0" destOrd="0" presId="urn:microsoft.com/office/officeart/2005/8/layout/orgChart1"/>
    <dgm:cxn modelId="{A1F42D09-C694-4ED3-851E-E60E0EFF599D}" type="presParOf" srcId="{02520377-2EF9-420F-A4E3-A4D5E87167CC}" destId="{F2BCACF9-9409-462B-BEA0-B85C877333E4}" srcOrd="1" destOrd="0" presId="urn:microsoft.com/office/officeart/2005/8/layout/orgChart1"/>
    <dgm:cxn modelId="{C657FA82-19BB-4491-A432-57050AEBB712}" type="presParOf" srcId="{BDF82C4E-D977-49AD-9A7F-8E4A5331FCAE}" destId="{C862FFEF-494A-403B-85F8-1E412C1F745A}" srcOrd="1" destOrd="0" presId="urn:microsoft.com/office/officeart/2005/8/layout/orgChart1"/>
    <dgm:cxn modelId="{84219CCD-E24E-466F-BB9F-8F98ADB9D404}" type="presParOf" srcId="{BDF82C4E-D977-49AD-9A7F-8E4A5331FCAE}" destId="{B4BD3EEE-E180-4F1B-BBC0-E125A33B1B25}" srcOrd="2" destOrd="0" presId="urn:microsoft.com/office/officeart/2005/8/layout/orgChart1"/>
    <dgm:cxn modelId="{83306B2B-BE50-42D8-AFE9-774F337F4C14}" type="presParOf" srcId="{C503E4FD-9B22-4678-AEB1-3A291816FBA0}" destId="{A3781973-1D05-4EFD-96FF-D1ABEBB5A16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5DB01D-021E-4A43-8CEA-3754A3E1EF4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45212657-A078-4553-BF97-16B308AFC65D}">
      <dgm:prSet custT="1"/>
      <dgm:spPr/>
      <dgm:t>
        <a:bodyPr/>
        <a:lstStyle/>
        <a:p>
          <a:pPr rtl="0"/>
          <a:r>
            <a:rPr lang="en-US" sz="2200" b="1" dirty="0" smtClean="0"/>
            <a:t>Alcohols classified into 3 classes</a:t>
          </a:r>
          <a:endParaRPr lang="en-US" sz="2200" dirty="0"/>
        </a:p>
      </dgm:t>
    </dgm:pt>
    <dgm:pt modelId="{92930ABF-3BB4-42D0-AEB9-5B716ED4C84C}" type="parTrans" cxnId="{F0813914-2696-40F1-9374-1B50159055D7}">
      <dgm:prSet/>
      <dgm:spPr/>
      <dgm:t>
        <a:bodyPr/>
        <a:lstStyle/>
        <a:p>
          <a:endParaRPr lang="en-US"/>
        </a:p>
      </dgm:t>
    </dgm:pt>
    <dgm:pt modelId="{17EF8C66-6AF3-4522-B854-40BA2AE998C5}" type="sibTrans" cxnId="{F0813914-2696-40F1-9374-1B50159055D7}">
      <dgm:prSet/>
      <dgm:spPr/>
      <dgm:t>
        <a:bodyPr/>
        <a:lstStyle/>
        <a:p>
          <a:endParaRPr lang="en-US"/>
        </a:p>
      </dgm:t>
    </dgm:pt>
    <dgm:pt modelId="{577409FD-E752-4FD2-9380-7AF441BA2C51}">
      <dgm:prSet/>
      <dgm:spPr>
        <a:noFill/>
        <a:ln>
          <a:noFill/>
        </a:ln>
      </dgm:spPr>
      <dgm:t>
        <a:bodyPr/>
        <a:lstStyle/>
        <a:p>
          <a:pPr rtl="0"/>
          <a:endParaRPr lang="en-US" dirty="0"/>
        </a:p>
      </dgm:t>
    </dgm:pt>
    <dgm:pt modelId="{20BD330D-5810-4C45-BAF6-2A04CAE5044C}" type="parTrans" cxnId="{437B22B7-C6F3-474F-8EF9-E6E64F433EC9}">
      <dgm:prSet/>
      <dgm:spPr/>
      <dgm:t>
        <a:bodyPr/>
        <a:lstStyle/>
        <a:p>
          <a:endParaRPr lang="en-US"/>
        </a:p>
      </dgm:t>
    </dgm:pt>
    <dgm:pt modelId="{F5113474-DD49-4983-84BA-9D45A1FBA733}" type="sibTrans" cxnId="{437B22B7-C6F3-474F-8EF9-E6E64F433EC9}">
      <dgm:prSet/>
      <dgm:spPr/>
      <dgm:t>
        <a:bodyPr/>
        <a:lstStyle/>
        <a:p>
          <a:endParaRPr lang="en-US"/>
        </a:p>
      </dgm:t>
    </dgm:pt>
    <dgm:pt modelId="{2CE5C662-6775-46AB-B390-EAEBF1741193}">
      <dgm:prSet/>
      <dgm:spPr>
        <a:noFill/>
        <a:ln>
          <a:noFill/>
        </a:ln>
      </dgm:spPr>
      <dgm:t>
        <a:bodyPr/>
        <a:lstStyle/>
        <a:p>
          <a:pPr rtl="0"/>
          <a:endParaRPr lang="en-US" dirty="0"/>
        </a:p>
      </dgm:t>
    </dgm:pt>
    <dgm:pt modelId="{D3718F75-2F22-4111-8DC2-DD61CFE29683}" type="parTrans" cxnId="{A8F26B4E-1A16-40D5-AE3F-E89BD4A14E0F}">
      <dgm:prSet/>
      <dgm:spPr/>
      <dgm:t>
        <a:bodyPr/>
        <a:lstStyle/>
        <a:p>
          <a:endParaRPr lang="en-US"/>
        </a:p>
      </dgm:t>
    </dgm:pt>
    <dgm:pt modelId="{819A0792-E80D-4709-928A-162ACC51B036}" type="sibTrans" cxnId="{A8F26B4E-1A16-40D5-AE3F-E89BD4A14E0F}">
      <dgm:prSet/>
      <dgm:spPr/>
      <dgm:t>
        <a:bodyPr/>
        <a:lstStyle/>
        <a:p>
          <a:endParaRPr lang="en-US"/>
        </a:p>
      </dgm:t>
    </dgm:pt>
    <dgm:pt modelId="{0AE32D77-F813-4BA1-B9F7-FE29F4C86F03}">
      <dgm:prSet/>
      <dgm:spPr>
        <a:noFill/>
        <a:ln>
          <a:noFill/>
        </a:ln>
      </dgm:spPr>
      <dgm:t>
        <a:bodyPr/>
        <a:lstStyle/>
        <a:p>
          <a:pPr rtl="0"/>
          <a:endParaRPr lang="en-US" dirty="0"/>
        </a:p>
      </dgm:t>
    </dgm:pt>
    <dgm:pt modelId="{EE3C15CB-3314-42A3-91D7-309345334C38}" type="sibTrans" cxnId="{3DA907B1-9ADB-4BFE-9360-22648301A61C}">
      <dgm:prSet/>
      <dgm:spPr/>
      <dgm:t>
        <a:bodyPr/>
        <a:lstStyle/>
        <a:p>
          <a:endParaRPr lang="en-US"/>
        </a:p>
      </dgm:t>
    </dgm:pt>
    <dgm:pt modelId="{ED0F6BE3-795A-4D00-A842-836EE29A3793}" type="parTrans" cxnId="{3DA907B1-9ADB-4BFE-9360-22648301A61C}">
      <dgm:prSet/>
      <dgm:spPr/>
      <dgm:t>
        <a:bodyPr/>
        <a:lstStyle/>
        <a:p>
          <a:endParaRPr lang="en-US"/>
        </a:p>
      </dgm:t>
    </dgm:pt>
    <dgm:pt modelId="{AD89E121-E2D1-4F59-ABBB-FAFA8B608DA2}" type="pres">
      <dgm:prSet presAssocID="{245DB01D-021E-4A43-8CEA-3754A3E1EF4C}" presName="hierChild1" presStyleCnt="0">
        <dgm:presLayoutVars>
          <dgm:orgChart val="1"/>
          <dgm:chPref val="1"/>
          <dgm:dir/>
          <dgm:animOne val="branch"/>
          <dgm:animLvl val="lvl"/>
          <dgm:resizeHandles/>
        </dgm:presLayoutVars>
      </dgm:prSet>
      <dgm:spPr/>
      <dgm:t>
        <a:bodyPr/>
        <a:lstStyle/>
        <a:p>
          <a:endParaRPr lang="en-US"/>
        </a:p>
      </dgm:t>
    </dgm:pt>
    <dgm:pt modelId="{4EC69B9B-9216-44F3-9B7B-90890898D2AE}" type="pres">
      <dgm:prSet presAssocID="{45212657-A078-4553-BF97-16B308AFC65D}" presName="hierRoot1" presStyleCnt="0">
        <dgm:presLayoutVars>
          <dgm:hierBranch val="init"/>
        </dgm:presLayoutVars>
      </dgm:prSet>
      <dgm:spPr/>
    </dgm:pt>
    <dgm:pt modelId="{F9F864AF-02B3-4067-A9C8-A35421EBBE5C}" type="pres">
      <dgm:prSet presAssocID="{45212657-A078-4553-BF97-16B308AFC65D}" presName="rootComposite1" presStyleCnt="0"/>
      <dgm:spPr/>
    </dgm:pt>
    <dgm:pt modelId="{F0DF4035-64A0-4034-AF27-71F8A37BA746}" type="pres">
      <dgm:prSet presAssocID="{45212657-A078-4553-BF97-16B308AFC65D}" presName="rootText1" presStyleLbl="node0" presStyleIdx="0" presStyleCnt="1" custScaleX="364103">
        <dgm:presLayoutVars>
          <dgm:chPref val="3"/>
        </dgm:presLayoutVars>
      </dgm:prSet>
      <dgm:spPr/>
      <dgm:t>
        <a:bodyPr/>
        <a:lstStyle/>
        <a:p>
          <a:endParaRPr lang="en-US"/>
        </a:p>
      </dgm:t>
    </dgm:pt>
    <dgm:pt modelId="{7B26CB82-D694-45C9-BBA3-9BDCCAA6F972}" type="pres">
      <dgm:prSet presAssocID="{45212657-A078-4553-BF97-16B308AFC65D}" presName="rootConnector1" presStyleLbl="node1" presStyleIdx="0" presStyleCnt="0"/>
      <dgm:spPr/>
      <dgm:t>
        <a:bodyPr/>
        <a:lstStyle/>
        <a:p>
          <a:endParaRPr lang="en-US"/>
        </a:p>
      </dgm:t>
    </dgm:pt>
    <dgm:pt modelId="{CE771B86-BE76-452F-BB51-87F1CECD5F9D}" type="pres">
      <dgm:prSet presAssocID="{45212657-A078-4553-BF97-16B308AFC65D}" presName="hierChild2" presStyleCnt="0"/>
      <dgm:spPr/>
    </dgm:pt>
    <dgm:pt modelId="{F995DC77-EBEF-4500-9754-C38914B26768}" type="pres">
      <dgm:prSet presAssocID="{ED0F6BE3-795A-4D00-A842-836EE29A3793}" presName="Name37" presStyleLbl="parChTrans1D2" presStyleIdx="0" presStyleCnt="3"/>
      <dgm:spPr/>
      <dgm:t>
        <a:bodyPr/>
        <a:lstStyle/>
        <a:p>
          <a:endParaRPr lang="en-US"/>
        </a:p>
      </dgm:t>
    </dgm:pt>
    <dgm:pt modelId="{F00E3265-6506-41E0-9706-F32C2631D1DC}" type="pres">
      <dgm:prSet presAssocID="{0AE32D77-F813-4BA1-B9F7-FE29F4C86F03}" presName="hierRoot2" presStyleCnt="0">
        <dgm:presLayoutVars>
          <dgm:hierBranch val="init"/>
        </dgm:presLayoutVars>
      </dgm:prSet>
      <dgm:spPr/>
    </dgm:pt>
    <dgm:pt modelId="{05FF1F01-881C-4591-B088-F61F6CFC716A}" type="pres">
      <dgm:prSet presAssocID="{0AE32D77-F813-4BA1-B9F7-FE29F4C86F03}" presName="rootComposite" presStyleCnt="0"/>
      <dgm:spPr/>
    </dgm:pt>
    <dgm:pt modelId="{B9AF2320-BECC-479C-BAEC-DDDB87889974}" type="pres">
      <dgm:prSet presAssocID="{0AE32D77-F813-4BA1-B9F7-FE29F4C86F03}" presName="rootText" presStyleLbl="node2" presStyleIdx="0" presStyleCnt="3" custLinFactX="-100000" custLinFactNeighborX="-110908" custLinFactNeighborY="2365">
        <dgm:presLayoutVars>
          <dgm:chPref val="3"/>
        </dgm:presLayoutVars>
      </dgm:prSet>
      <dgm:spPr/>
      <dgm:t>
        <a:bodyPr/>
        <a:lstStyle/>
        <a:p>
          <a:endParaRPr lang="en-US"/>
        </a:p>
      </dgm:t>
    </dgm:pt>
    <dgm:pt modelId="{85B98931-7E20-45C3-BE30-23B78D232E34}" type="pres">
      <dgm:prSet presAssocID="{0AE32D77-F813-4BA1-B9F7-FE29F4C86F03}" presName="rootConnector" presStyleLbl="node2" presStyleIdx="0" presStyleCnt="3"/>
      <dgm:spPr/>
      <dgm:t>
        <a:bodyPr/>
        <a:lstStyle/>
        <a:p>
          <a:endParaRPr lang="en-US"/>
        </a:p>
      </dgm:t>
    </dgm:pt>
    <dgm:pt modelId="{7A32811C-5399-46A3-83EC-579EC1BB6B36}" type="pres">
      <dgm:prSet presAssocID="{0AE32D77-F813-4BA1-B9F7-FE29F4C86F03}" presName="hierChild4" presStyleCnt="0"/>
      <dgm:spPr/>
    </dgm:pt>
    <dgm:pt modelId="{D5E84DC6-96B9-4B67-82BE-6C618B71CDEB}" type="pres">
      <dgm:prSet presAssocID="{0AE32D77-F813-4BA1-B9F7-FE29F4C86F03}" presName="hierChild5" presStyleCnt="0"/>
      <dgm:spPr/>
    </dgm:pt>
    <dgm:pt modelId="{A38E6512-2C7F-4B4E-AD9F-F65F853771A5}" type="pres">
      <dgm:prSet presAssocID="{D3718F75-2F22-4111-8DC2-DD61CFE29683}" presName="Name37" presStyleLbl="parChTrans1D2" presStyleIdx="1" presStyleCnt="3"/>
      <dgm:spPr/>
      <dgm:t>
        <a:bodyPr/>
        <a:lstStyle/>
        <a:p>
          <a:endParaRPr lang="en-US"/>
        </a:p>
      </dgm:t>
    </dgm:pt>
    <dgm:pt modelId="{AB6C6E4E-2F3C-4885-ABF6-30327A276667}" type="pres">
      <dgm:prSet presAssocID="{2CE5C662-6775-46AB-B390-EAEBF1741193}" presName="hierRoot2" presStyleCnt="0">
        <dgm:presLayoutVars>
          <dgm:hierBranch val="init"/>
        </dgm:presLayoutVars>
      </dgm:prSet>
      <dgm:spPr/>
    </dgm:pt>
    <dgm:pt modelId="{44D22AC2-3065-4915-99C6-F4D8D945FC3D}" type="pres">
      <dgm:prSet presAssocID="{2CE5C662-6775-46AB-B390-EAEBF1741193}" presName="rootComposite" presStyleCnt="0"/>
      <dgm:spPr/>
    </dgm:pt>
    <dgm:pt modelId="{B53550F2-69B6-4308-BFF4-7BDC0B1602F3}" type="pres">
      <dgm:prSet presAssocID="{2CE5C662-6775-46AB-B390-EAEBF1741193}" presName="rootText" presStyleLbl="node2" presStyleIdx="1" presStyleCnt="3">
        <dgm:presLayoutVars>
          <dgm:chPref val="3"/>
        </dgm:presLayoutVars>
      </dgm:prSet>
      <dgm:spPr/>
      <dgm:t>
        <a:bodyPr/>
        <a:lstStyle/>
        <a:p>
          <a:endParaRPr lang="en-US"/>
        </a:p>
      </dgm:t>
    </dgm:pt>
    <dgm:pt modelId="{AE87FCBD-50D7-453D-82E4-9834F6ED4CD9}" type="pres">
      <dgm:prSet presAssocID="{2CE5C662-6775-46AB-B390-EAEBF1741193}" presName="rootConnector" presStyleLbl="node2" presStyleIdx="1" presStyleCnt="3"/>
      <dgm:spPr/>
      <dgm:t>
        <a:bodyPr/>
        <a:lstStyle/>
        <a:p>
          <a:endParaRPr lang="en-US"/>
        </a:p>
      </dgm:t>
    </dgm:pt>
    <dgm:pt modelId="{7657D402-1CA1-4E32-8EE4-01E2DB6814DA}" type="pres">
      <dgm:prSet presAssocID="{2CE5C662-6775-46AB-B390-EAEBF1741193}" presName="hierChild4" presStyleCnt="0"/>
      <dgm:spPr/>
    </dgm:pt>
    <dgm:pt modelId="{0D2D7F66-4474-47EF-891D-D0F7A3E1F9F7}" type="pres">
      <dgm:prSet presAssocID="{2CE5C662-6775-46AB-B390-EAEBF1741193}" presName="hierChild5" presStyleCnt="0"/>
      <dgm:spPr/>
    </dgm:pt>
    <dgm:pt modelId="{88631AD8-111D-4D56-9D57-06F33BF49DFC}" type="pres">
      <dgm:prSet presAssocID="{20BD330D-5810-4C45-BAF6-2A04CAE5044C}" presName="Name37" presStyleLbl="parChTrans1D2" presStyleIdx="2" presStyleCnt="3"/>
      <dgm:spPr/>
      <dgm:t>
        <a:bodyPr/>
        <a:lstStyle/>
        <a:p>
          <a:endParaRPr lang="en-US"/>
        </a:p>
      </dgm:t>
    </dgm:pt>
    <dgm:pt modelId="{59BC31EF-54F4-4B00-A705-BF1EFB65C442}" type="pres">
      <dgm:prSet presAssocID="{577409FD-E752-4FD2-9380-7AF441BA2C51}" presName="hierRoot2" presStyleCnt="0">
        <dgm:presLayoutVars>
          <dgm:hierBranch val="init"/>
        </dgm:presLayoutVars>
      </dgm:prSet>
      <dgm:spPr/>
    </dgm:pt>
    <dgm:pt modelId="{6041F158-40CD-41AA-88E7-7E10995CA44C}" type="pres">
      <dgm:prSet presAssocID="{577409FD-E752-4FD2-9380-7AF441BA2C51}" presName="rootComposite" presStyleCnt="0"/>
      <dgm:spPr/>
    </dgm:pt>
    <dgm:pt modelId="{982E687C-5B76-45A0-A530-54ADD18C9DB3}" type="pres">
      <dgm:prSet presAssocID="{577409FD-E752-4FD2-9380-7AF441BA2C51}" presName="rootText" presStyleLbl="node2" presStyleIdx="2" presStyleCnt="3" custLinFactX="19021" custLinFactNeighborX="100000" custLinFactNeighborY="7791">
        <dgm:presLayoutVars>
          <dgm:chPref val="3"/>
        </dgm:presLayoutVars>
      </dgm:prSet>
      <dgm:spPr/>
      <dgm:t>
        <a:bodyPr/>
        <a:lstStyle/>
        <a:p>
          <a:endParaRPr lang="en-US"/>
        </a:p>
      </dgm:t>
    </dgm:pt>
    <dgm:pt modelId="{90D2C225-875B-4692-B878-3B4D4A926FC9}" type="pres">
      <dgm:prSet presAssocID="{577409FD-E752-4FD2-9380-7AF441BA2C51}" presName="rootConnector" presStyleLbl="node2" presStyleIdx="2" presStyleCnt="3"/>
      <dgm:spPr/>
      <dgm:t>
        <a:bodyPr/>
        <a:lstStyle/>
        <a:p>
          <a:endParaRPr lang="en-US"/>
        </a:p>
      </dgm:t>
    </dgm:pt>
    <dgm:pt modelId="{7523CF1A-CAB6-4E9F-ADB7-F05BFBC88CD2}" type="pres">
      <dgm:prSet presAssocID="{577409FD-E752-4FD2-9380-7AF441BA2C51}" presName="hierChild4" presStyleCnt="0"/>
      <dgm:spPr/>
    </dgm:pt>
    <dgm:pt modelId="{F61FE390-6D09-41EA-9B36-AF95E1ADA8D9}" type="pres">
      <dgm:prSet presAssocID="{577409FD-E752-4FD2-9380-7AF441BA2C51}" presName="hierChild5" presStyleCnt="0"/>
      <dgm:spPr/>
    </dgm:pt>
    <dgm:pt modelId="{AD2B5CD7-C608-42E0-A1F5-7AC7B0CCAA29}" type="pres">
      <dgm:prSet presAssocID="{45212657-A078-4553-BF97-16B308AFC65D}" presName="hierChild3" presStyleCnt="0"/>
      <dgm:spPr/>
    </dgm:pt>
  </dgm:ptLst>
  <dgm:cxnLst>
    <dgm:cxn modelId="{437B22B7-C6F3-474F-8EF9-E6E64F433EC9}" srcId="{45212657-A078-4553-BF97-16B308AFC65D}" destId="{577409FD-E752-4FD2-9380-7AF441BA2C51}" srcOrd="2" destOrd="0" parTransId="{20BD330D-5810-4C45-BAF6-2A04CAE5044C}" sibTransId="{F5113474-DD49-4983-84BA-9D45A1FBA733}"/>
    <dgm:cxn modelId="{FBF62E83-ED80-4BF9-B4F9-EEC3D4272987}" type="presOf" srcId="{45212657-A078-4553-BF97-16B308AFC65D}" destId="{F0DF4035-64A0-4034-AF27-71F8A37BA746}" srcOrd="0" destOrd="0" presId="urn:microsoft.com/office/officeart/2005/8/layout/orgChart1"/>
    <dgm:cxn modelId="{4B38BB18-3272-4708-BF24-AD65CA0E6E27}" type="presOf" srcId="{0AE32D77-F813-4BA1-B9F7-FE29F4C86F03}" destId="{B9AF2320-BECC-479C-BAEC-DDDB87889974}" srcOrd="0" destOrd="0" presId="urn:microsoft.com/office/officeart/2005/8/layout/orgChart1"/>
    <dgm:cxn modelId="{1C9407D0-31B7-4731-AEF0-2A441E93491C}" type="presOf" srcId="{577409FD-E752-4FD2-9380-7AF441BA2C51}" destId="{982E687C-5B76-45A0-A530-54ADD18C9DB3}" srcOrd="0" destOrd="0" presId="urn:microsoft.com/office/officeart/2005/8/layout/orgChart1"/>
    <dgm:cxn modelId="{F0813914-2696-40F1-9374-1B50159055D7}" srcId="{245DB01D-021E-4A43-8CEA-3754A3E1EF4C}" destId="{45212657-A078-4553-BF97-16B308AFC65D}" srcOrd="0" destOrd="0" parTransId="{92930ABF-3BB4-42D0-AEB9-5B716ED4C84C}" sibTransId="{17EF8C66-6AF3-4522-B854-40BA2AE998C5}"/>
    <dgm:cxn modelId="{CD5FE5E1-9663-4CAE-9A7D-0CBDC53B9712}" type="presOf" srcId="{45212657-A078-4553-BF97-16B308AFC65D}" destId="{7B26CB82-D694-45C9-BBA3-9BDCCAA6F972}" srcOrd="1" destOrd="0" presId="urn:microsoft.com/office/officeart/2005/8/layout/orgChart1"/>
    <dgm:cxn modelId="{A8F26B4E-1A16-40D5-AE3F-E89BD4A14E0F}" srcId="{45212657-A078-4553-BF97-16B308AFC65D}" destId="{2CE5C662-6775-46AB-B390-EAEBF1741193}" srcOrd="1" destOrd="0" parTransId="{D3718F75-2F22-4111-8DC2-DD61CFE29683}" sibTransId="{819A0792-E80D-4709-928A-162ACC51B036}"/>
    <dgm:cxn modelId="{3F4BBB79-9E51-416D-A897-9639CF46A01E}" type="presOf" srcId="{D3718F75-2F22-4111-8DC2-DD61CFE29683}" destId="{A38E6512-2C7F-4B4E-AD9F-F65F853771A5}" srcOrd="0" destOrd="0" presId="urn:microsoft.com/office/officeart/2005/8/layout/orgChart1"/>
    <dgm:cxn modelId="{9BCB6DF6-9FCE-47BE-8AFE-3D2675694DD9}" type="presOf" srcId="{20BD330D-5810-4C45-BAF6-2A04CAE5044C}" destId="{88631AD8-111D-4D56-9D57-06F33BF49DFC}" srcOrd="0" destOrd="0" presId="urn:microsoft.com/office/officeart/2005/8/layout/orgChart1"/>
    <dgm:cxn modelId="{3DA907B1-9ADB-4BFE-9360-22648301A61C}" srcId="{45212657-A078-4553-BF97-16B308AFC65D}" destId="{0AE32D77-F813-4BA1-B9F7-FE29F4C86F03}" srcOrd="0" destOrd="0" parTransId="{ED0F6BE3-795A-4D00-A842-836EE29A3793}" sibTransId="{EE3C15CB-3314-42A3-91D7-309345334C38}"/>
    <dgm:cxn modelId="{F0169C13-5C1F-404F-8B02-3FAE97386A14}" type="presOf" srcId="{ED0F6BE3-795A-4D00-A842-836EE29A3793}" destId="{F995DC77-EBEF-4500-9754-C38914B26768}" srcOrd="0" destOrd="0" presId="urn:microsoft.com/office/officeart/2005/8/layout/orgChart1"/>
    <dgm:cxn modelId="{619C55F8-D7E0-4CBD-8067-9855AE827254}" type="presOf" srcId="{0AE32D77-F813-4BA1-B9F7-FE29F4C86F03}" destId="{85B98931-7E20-45C3-BE30-23B78D232E34}" srcOrd="1" destOrd="0" presId="urn:microsoft.com/office/officeart/2005/8/layout/orgChart1"/>
    <dgm:cxn modelId="{849BE153-B166-40C0-8CEF-D4F33D98FC6E}" type="presOf" srcId="{577409FD-E752-4FD2-9380-7AF441BA2C51}" destId="{90D2C225-875B-4692-B878-3B4D4A926FC9}" srcOrd="1" destOrd="0" presId="urn:microsoft.com/office/officeart/2005/8/layout/orgChart1"/>
    <dgm:cxn modelId="{90ABF072-AAED-42BD-91EE-5C51630FD20D}" type="presOf" srcId="{2CE5C662-6775-46AB-B390-EAEBF1741193}" destId="{AE87FCBD-50D7-453D-82E4-9834F6ED4CD9}" srcOrd="1" destOrd="0" presId="urn:microsoft.com/office/officeart/2005/8/layout/orgChart1"/>
    <dgm:cxn modelId="{CB6A3E8F-0CD9-47C1-B034-DD9BA46783D5}" type="presOf" srcId="{245DB01D-021E-4A43-8CEA-3754A3E1EF4C}" destId="{AD89E121-E2D1-4F59-ABBB-FAFA8B608DA2}" srcOrd="0" destOrd="0" presId="urn:microsoft.com/office/officeart/2005/8/layout/orgChart1"/>
    <dgm:cxn modelId="{05E2AED2-5994-4234-A5DD-664DB517C591}" type="presOf" srcId="{2CE5C662-6775-46AB-B390-EAEBF1741193}" destId="{B53550F2-69B6-4308-BFF4-7BDC0B1602F3}" srcOrd="0" destOrd="0" presId="urn:microsoft.com/office/officeart/2005/8/layout/orgChart1"/>
    <dgm:cxn modelId="{DE451A97-4D06-4744-B0EC-043BB2F9F4BC}" type="presParOf" srcId="{AD89E121-E2D1-4F59-ABBB-FAFA8B608DA2}" destId="{4EC69B9B-9216-44F3-9B7B-90890898D2AE}" srcOrd="0" destOrd="0" presId="urn:microsoft.com/office/officeart/2005/8/layout/orgChart1"/>
    <dgm:cxn modelId="{E73189C7-50C2-4B84-BF41-95134636DB89}" type="presParOf" srcId="{4EC69B9B-9216-44F3-9B7B-90890898D2AE}" destId="{F9F864AF-02B3-4067-A9C8-A35421EBBE5C}" srcOrd="0" destOrd="0" presId="urn:microsoft.com/office/officeart/2005/8/layout/orgChart1"/>
    <dgm:cxn modelId="{7B31C398-AD05-43AF-BE9D-B1CD22ED3F07}" type="presParOf" srcId="{F9F864AF-02B3-4067-A9C8-A35421EBBE5C}" destId="{F0DF4035-64A0-4034-AF27-71F8A37BA746}" srcOrd="0" destOrd="0" presId="urn:microsoft.com/office/officeart/2005/8/layout/orgChart1"/>
    <dgm:cxn modelId="{134EE698-7A07-42FC-9C5B-AE566A705C5B}" type="presParOf" srcId="{F9F864AF-02B3-4067-A9C8-A35421EBBE5C}" destId="{7B26CB82-D694-45C9-BBA3-9BDCCAA6F972}" srcOrd="1" destOrd="0" presId="urn:microsoft.com/office/officeart/2005/8/layout/orgChart1"/>
    <dgm:cxn modelId="{5D582BBB-5716-4ECA-AB28-B1B34E015397}" type="presParOf" srcId="{4EC69B9B-9216-44F3-9B7B-90890898D2AE}" destId="{CE771B86-BE76-452F-BB51-87F1CECD5F9D}" srcOrd="1" destOrd="0" presId="urn:microsoft.com/office/officeart/2005/8/layout/orgChart1"/>
    <dgm:cxn modelId="{C2F90351-536B-4FB8-B56A-D0A4EE8E9DC3}" type="presParOf" srcId="{CE771B86-BE76-452F-BB51-87F1CECD5F9D}" destId="{F995DC77-EBEF-4500-9754-C38914B26768}" srcOrd="0" destOrd="0" presId="urn:microsoft.com/office/officeart/2005/8/layout/orgChart1"/>
    <dgm:cxn modelId="{D3DA9A12-0C74-4207-8316-480C16FEC40B}" type="presParOf" srcId="{CE771B86-BE76-452F-BB51-87F1CECD5F9D}" destId="{F00E3265-6506-41E0-9706-F32C2631D1DC}" srcOrd="1" destOrd="0" presId="urn:microsoft.com/office/officeart/2005/8/layout/orgChart1"/>
    <dgm:cxn modelId="{C1581650-17BA-4020-85C7-41CFF0BFE254}" type="presParOf" srcId="{F00E3265-6506-41E0-9706-F32C2631D1DC}" destId="{05FF1F01-881C-4591-B088-F61F6CFC716A}" srcOrd="0" destOrd="0" presId="urn:microsoft.com/office/officeart/2005/8/layout/orgChart1"/>
    <dgm:cxn modelId="{D63D957B-7FC8-44F8-898E-7B8094428957}" type="presParOf" srcId="{05FF1F01-881C-4591-B088-F61F6CFC716A}" destId="{B9AF2320-BECC-479C-BAEC-DDDB87889974}" srcOrd="0" destOrd="0" presId="urn:microsoft.com/office/officeart/2005/8/layout/orgChart1"/>
    <dgm:cxn modelId="{B60B3C24-23EA-4243-A5B3-7CB7437FB601}" type="presParOf" srcId="{05FF1F01-881C-4591-B088-F61F6CFC716A}" destId="{85B98931-7E20-45C3-BE30-23B78D232E34}" srcOrd="1" destOrd="0" presId="urn:microsoft.com/office/officeart/2005/8/layout/orgChart1"/>
    <dgm:cxn modelId="{682F15F8-24FE-4CE2-98B8-33F7A9523132}" type="presParOf" srcId="{F00E3265-6506-41E0-9706-F32C2631D1DC}" destId="{7A32811C-5399-46A3-83EC-579EC1BB6B36}" srcOrd="1" destOrd="0" presId="urn:microsoft.com/office/officeart/2005/8/layout/orgChart1"/>
    <dgm:cxn modelId="{A156C642-D6D8-4AFB-ACB6-2291CFAF596E}" type="presParOf" srcId="{F00E3265-6506-41E0-9706-F32C2631D1DC}" destId="{D5E84DC6-96B9-4B67-82BE-6C618B71CDEB}" srcOrd="2" destOrd="0" presId="urn:microsoft.com/office/officeart/2005/8/layout/orgChart1"/>
    <dgm:cxn modelId="{E933D8D3-691D-4BBB-B0B0-48A6CE21847F}" type="presParOf" srcId="{CE771B86-BE76-452F-BB51-87F1CECD5F9D}" destId="{A38E6512-2C7F-4B4E-AD9F-F65F853771A5}" srcOrd="2" destOrd="0" presId="urn:microsoft.com/office/officeart/2005/8/layout/orgChart1"/>
    <dgm:cxn modelId="{8F9DDF72-66B1-447B-A19B-222474396679}" type="presParOf" srcId="{CE771B86-BE76-452F-BB51-87F1CECD5F9D}" destId="{AB6C6E4E-2F3C-4885-ABF6-30327A276667}" srcOrd="3" destOrd="0" presId="urn:microsoft.com/office/officeart/2005/8/layout/orgChart1"/>
    <dgm:cxn modelId="{83DAEB52-F5AB-4B73-8FE8-60E1E115112A}" type="presParOf" srcId="{AB6C6E4E-2F3C-4885-ABF6-30327A276667}" destId="{44D22AC2-3065-4915-99C6-F4D8D945FC3D}" srcOrd="0" destOrd="0" presId="urn:microsoft.com/office/officeart/2005/8/layout/orgChart1"/>
    <dgm:cxn modelId="{10B38464-78CC-4C4D-87E0-AC873FB07E48}" type="presParOf" srcId="{44D22AC2-3065-4915-99C6-F4D8D945FC3D}" destId="{B53550F2-69B6-4308-BFF4-7BDC0B1602F3}" srcOrd="0" destOrd="0" presId="urn:microsoft.com/office/officeart/2005/8/layout/orgChart1"/>
    <dgm:cxn modelId="{76E761BD-FD0D-4F18-8AFB-9CBC9BE3E87B}" type="presParOf" srcId="{44D22AC2-3065-4915-99C6-F4D8D945FC3D}" destId="{AE87FCBD-50D7-453D-82E4-9834F6ED4CD9}" srcOrd="1" destOrd="0" presId="urn:microsoft.com/office/officeart/2005/8/layout/orgChart1"/>
    <dgm:cxn modelId="{5358E6EC-A615-4CC5-BF69-0BD946D719CB}" type="presParOf" srcId="{AB6C6E4E-2F3C-4885-ABF6-30327A276667}" destId="{7657D402-1CA1-4E32-8EE4-01E2DB6814DA}" srcOrd="1" destOrd="0" presId="urn:microsoft.com/office/officeart/2005/8/layout/orgChart1"/>
    <dgm:cxn modelId="{6E9ABF33-D9BE-4E70-8D3B-694AE8EDD2CA}" type="presParOf" srcId="{AB6C6E4E-2F3C-4885-ABF6-30327A276667}" destId="{0D2D7F66-4474-47EF-891D-D0F7A3E1F9F7}" srcOrd="2" destOrd="0" presId="urn:microsoft.com/office/officeart/2005/8/layout/orgChart1"/>
    <dgm:cxn modelId="{2C2B3FCD-B123-46F9-9BF8-585A6415DE09}" type="presParOf" srcId="{CE771B86-BE76-452F-BB51-87F1CECD5F9D}" destId="{88631AD8-111D-4D56-9D57-06F33BF49DFC}" srcOrd="4" destOrd="0" presId="urn:microsoft.com/office/officeart/2005/8/layout/orgChart1"/>
    <dgm:cxn modelId="{16F10914-2D69-494B-8CCB-AE6D60D0223E}" type="presParOf" srcId="{CE771B86-BE76-452F-BB51-87F1CECD5F9D}" destId="{59BC31EF-54F4-4B00-A705-BF1EFB65C442}" srcOrd="5" destOrd="0" presId="urn:microsoft.com/office/officeart/2005/8/layout/orgChart1"/>
    <dgm:cxn modelId="{58A294E3-A6F9-4E5B-9D6D-9EDE805E497B}" type="presParOf" srcId="{59BC31EF-54F4-4B00-A705-BF1EFB65C442}" destId="{6041F158-40CD-41AA-88E7-7E10995CA44C}" srcOrd="0" destOrd="0" presId="urn:microsoft.com/office/officeart/2005/8/layout/orgChart1"/>
    <dgm:cxn modelId="{66028FFA-2751-4882-8B47-13910C8C3096}" type="presParOf" srcId="{6041F158-40CD-41AA-88E7-7E10995CA44C}" destId="{982E687C-5B76-45A0-A530-54ADD18C9DB3}" srcOrd="0" destOrd="0" presId="urn:microsoft.com/office/officeart/2005/8/layout/orgChart1"/>
    <dgm:cxn modelId="{22F29CC5-BB71-4DFE-9674-05E96F52CE37}" type="presParOf" srcId="{6041F158-40CD-41AA-88E7-7E10995CA44C}" destId="{90D2C225-875B-4692-B878-3B4D4A926FC9}" srcOrd="1" destOrd="0" presId="urn:microsoft.com/office/officeart/2005/8/layout/orgChart1"/>
    <dgm:cxn modelId="{DED50219-7408-4870-9326-424210EE52B1}" type="presParOf" srcId="{59BC31EF-54F4-4B00-A705-BF1EFB65C442}" destId="{7523CF1A-CAB6-4E9F-ADB7-F05BFBC88CD2}" srcOrd="1" destOrd="0" presId="urn:microsoft.com/office/officeart/2005/8/layout/orgChart1"/>
    <dgm:cxn modelId="{963BDA76-5A03-43CD-819F-21387B20B0D5}" type="presParOf" srcId="{59BC31EF-54F4-4B00-A705-BF1EFB65C442}" destId="{F61FE390-6D09-41EA-9B36-AF95E1ADA8D9}" srcOrd="2" destOrd="0" presId="urn:microsoft.com/office/officeart/2005/8/layout/orgChart1"/>
    <dgm:cxn modelId="{D7E54149-8072-4ED8-AC4A-0176A211A4C9}" type="presParOf" srcId="{4EC69B9B-9216-44F3-9B7B-90890898D2AE}" destId="{AD2B5CD7-C608-42E0-A1F5-7AC7B0CCAA29}"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BB7C1E2-E15C-4CA6-911E-21E3D8DD9666}" type="doc">
      <dgm:prSet loTypeId="urn:microsoft.com/office/officeart/2005/8/layout/orgChart1" loCatId="hierarchy" qsTypeId="urn:microsoft.com/office/officeart/2005/8/quickstyle/simple1" qsCatId="simple" csTypeId="urn:microsoft.com/office/officeart/2005/8/colors/accent1_1" csCatId="accent1" phldr="1"/>
      <dgm:spPr/>
      <dgm:t>
        <a:bodyPr/>
        <a:lstStyle/>
        <a:p>
          <a:endParaRPr lang="en-US"/>
        </a:p>
      </dgm:t>
    </dgm:pt>
    <dgm:pt modelId="{82E4787A-A0D7-4020-A838-1882296EFAB3}">
      <dgm:prSet custT="1"/>
      <dgm:spPr/>
      <dgm:t>
        <a:bodyPr/>
        <a:lstStyle/>
        <a:p>
          <a:pPr rtl="0"/>
          <a:r>
            <a:rPr lang="en-US" sz="2200" smtClean="0"/>
            <a:t>Biopolymers </a:t>
          </a:r>
          <a:endParaRPr lang="en-US" sz="2200"/>
        </a:p>
      </dgm:t>
    </dgm:pt>
    <dgm:pt modelId="{F01B3131-BA13-4FDA-A06E-A0AE9A98EA76}" type="parTrans" cxnId="{C1CA33EA-3FF2-48DF-83CB-797795E3D540}">
      <dgm:prSet/>
      <dgm:spPr/>
      <dgm:t>
        <a:bodyPr/>
        <a:lstStyle/>
        <a:p>
          <a:endParaRPr lang="en-US" sz="2200"/>
        </a:p>
      </dgm:t>
    </dgm:pt>
    <dgm:pt modelId="{CE615D64-B324-4C47-AF20-8519C9548B9F}" type="sibTrans" cxnId="{C1CA33EA-3FF2-48DF-83CB-797795E3D540}">
      <dgm:prSet/>
      <dgm:spPr/>
      <dgm:t>
        <a:bodyPr/>
        <a:lstStyle/>
        <a:p>
          <a:endParaRPr lang="en-US" sz="2200"/>
        </a:p>
      </dgm:t>
    </dgm:pt>
    <dgm:pt modelId="{8CDF8D1C-B9C1-4612-B4C1-A872AD264933}">
      <dgm:prSet custT="1"/>
      <dgm:spPr/>
      <dgm:t>
        <a:bodyPr/>
        <a:lstStyle/>
        <a:p>
          <a:pPr rtl="0"/>
          <a:r>
            <a:rPr lang="en-US" sz="2200" dirty="0" smtClean="0"/>
            <a:t>Proteins</a:t>
          </a:r>
          <a:endParaRPr lang="en-US" sz="2200" dirty="0"/>
        </a:p>
      </dgm:t>
    </dgm:pt>
    <dgm:pt modelId="{48ED80FA-FD7C-4778-9D45-F3B294FCA25A}" type="parTrans" cxnId="{12D0FA76-1D86-4923-9F9C-1CBED8D59FFD}">
      <dgm:prSet/>
      <dgm:spPr/>
      <dgm:t>
        <a:bodyPr/>
        <a:lstStyle/>
        <a:p>
          <a:endParaRPr lang="en-US" sz="2200"/>
        </a:p>
      </dgm:t>
    </dgm:pt>
    <dgm:pt modelId="{0F0A622E-0460-45CD-B7F9-7C9EE95348AA}" type="sibTrans" cxnId="{12D0FA76-1D86-4923-9F9C-1CBED8D59FFD}">
      <dgm:prSet/>
      <dgm:spPr/>
      <dgm:t>
        <a:bodyPr/>
        <a:lstStyle/>
        <a:p>
          <a:endParaRPr lang="en-US" sz="2200"/>
        </a:p>
      </dgm:t>
    </dgm:pt>
    <dgm:pt modelId="{ADE70679-22D6-4D1E-83F7-F4779D4BCAC6}">
      <dgm:prSet custT="1"/>
      <dgm:spPr/>
      <dgm:t>
        <a:bodyPr/>
        <a:lstStyle/>
        <a:p>
          <a:pPr rtl="0"/>
          <a:r>
            <a:rPr lang="en-US" sz="2200" dirty="0" smtClean="0"/>
            <a:t>Polysaccharides (carbohydrates)</a:t>
          </a:r>
          <a:endParaRPr lang="en-US" sz="2200" dirty="0"/>
        </a:p>
      </dgm:t>
    </dgm:pt>
    <dgm:pt modelId="{0A86324F-D87E-4DE8-B933-A53696F25E23}" type="parTrans" cxnId="{8BC4527A-6047-4937-AB43-8364A79934E6}">
      <dgm:prSet/>
      <dgm:spPr/>
      <dgm:t>
        <a:bodyPr/>
        <a:lstStyle/>
        <a:p>
          <a:endParaRPr lang="en-US" sz="2200"/>
        </a:p>
      </dgm:t>
    </dgm:pt>
    <dgm:pt modelId="{FD68AD44-2DE6-44DA-825F-E4ECBD528BCA}" type="sibTrans" cxnId="{8BC4527A-6047-4937-AB43-8364A79934E6}">
      <dgm:prSet/>
      <dgm:spPr/>
      <dgm:t>
        <a:bodyPr/>
        <a:lstStyle/>
        <a:p>
          <a:endParaRPr lang="en-US" sz="2200"/>
        </a:p>
      </dgm:t>
    </dgm:pt>
    <dgm:pt modelId="{735CC8F0-5C14-4A3D-8AF3-9540D5E2FDEA}">
      <dgm:prSet custT="1"/>
      <dgm:spPr/>
      <dgm:t>
        <a:bodyPr/>
        <a:lstStyle/>
        <a:p>
          <a:pPr rtl="0"/>
          <a:r>
            <a:rPr lang="en-US" sz="2200" smtClean="0"/>
            <a:t>Nucleic acids</a:t>
          </a:r>
          <a:endParaRPr lang="en-US" sz="2200"/>
        </a:p>
      </dgm:t>
    </dgm:pt>
    <dgm:pt modelId="{A1D07261-BFDE-4D36-AAD1-EE784C71AA49}" type="parTrans" cxnId="{6BCB79B3-CE84-4462-9C21-126410BA8FA4}">
      <dgm:prSet/>
      <dgm:spPr/>
      <dgm:t>
        <a:bodyPr/>
        <a:lstStyle/>
        <a:p>
          <a:endParaRPr lang="en-US" sz="2200"/>
        </a:p>
      </dgm:t>
    </dgm:pt>
    <dgm:pt modelId="{CCC5E9C3-EE96-4463-8997-5F45636CC34F}" type="sibTrans" cxnId="{6BCB79B3-CE84-4462-9C21-126410BA8FA4}">
      <dgm:prSet/>
      <dgm:spPr/>
      <dgm:t>
        <a:bodyPr/>
        <a:lstStyle/>
        <a:p>
          <a:endParaRPr lang="en-US" sz="2200"/>
        </a:p>
      </dgm:t>
    </dgm:pt>
    <dgm:pt modelId="{6A3B71C6-2799-4799-81E4-0E7E74604C33}" type="pres">
      <dgm:prSet presAssocID="{BBB7C1E2-E15C-4CA6-911E-21E3D8DD9666}" presName="hierChild1" presStyleCnt="0">
        <dgm:presLayoutVars>
          <dgm:orgChart val="1"/>
          <dgm:chPref val="1"/>
          <dgm:dir/>
          <dgm:animOne val="branch"/>
          <dgm:animLvl val="lvl"/>
          <dgm:resizeHandles/>
        </dgm:presLayoutVars>
      </dgm:prSet>
      <dgm:spPr/>
      <dgm:t>
        <a:bodyPr/>
        <a:lstStyle/>
        <a:p>
          <a:endParaRPr lang="en-US"/>
        </a:p>
      </dgm:t>
    </dgm:pt>
    <dgm:pt modelId="{96A0E99B-CEBC-4EE8-A913-A8A79A338DE5}" type="pres">
      <dgm:prSet presAssocID="{82E4787A-A0D7-4020-A838-1882296EFAB3}" presName="hierRoot1" presStyleCnt="0">
        <dgm:presLayoutVars>
          <dgm:hierBranch val="init"/>
        </dgm:presLayoutVars>
      </dgm:prSet>
      <dgm:spPr/>
    </dgm:pt>
    <dgm:pt modelId="{3BF44CD5-E703-4390-9B39-02F2655445E1}" type="pres">
      <dgm:prSet presAssocID="{82E4787A-A0D7-4020-A838-1882296EFAB3}" presName="rootComposite1" presStyleCnt="0"/>
      <dgm:spPr/>
    </dgm:pt>
    <dgm:pt modelId="{D42896B9-13CA-4B7A-BB8B-3E645DD3E983}" type="pres">
      <dgm:prSet presAssocID="{82E4787A-A0D7-4020-A838-1882296EFAB3}" presName="rootText1" presStyleLbl="node0" presStyleIdx="0" presStyleCnt="1">
        <dgm:presLayoutVars>
          <dgm:chPref val="3"/>
        </dgm:presLayoutVars>
      </dgm:prSet>
      <dgm:spPr/>
      <dgm:t>
        <a:bodyPr/>
        <a:lstStyle/>
        <a:p>
          <a:endParaRPr lang="en-US"/>
        </a:p>
      </dgm:t>
    </dgm:pt>
    <dgm:pt modelId="{236050ED-AAC4-45B0-899D-436521478F0F}" type="pres">
      <dgm:prSet presAssocID="{82E4787A-A0D7-4020-A838-1882296EFAB3}" presName="rootConnector1" presStyleLbl="node1" presStyleIdx="0" presStyleCnt="0"/>
      <dgm:spPr/>
      <dgm:t>
        <a:bodyPr/>
        <a:lstStyle/>
        <a:p>
          <a:endParaRPr lang="en-US"/>
        </a:p>
      </dgm:t>
    </dgm:pt>
    <dgm:pt modelId="{FAD3688B-0A9B-4719-9281-6805DD015EAE}" type="pres">
      <dgm:prSet presAssocID="{82E4787A-A0D7-4020-A838-1882296EFAB3}" presName="hierChild2" presStyleCnt="0"/>
      <dgm:spPr/>
    </dgm:pt>
    <dgm:pt modelId="{E05457F6-1EB8-41C2-9161-892137524F35}" type="pres">
      <dgm:prSet presAssocID="{48ED80FA-FD7C-4778-9D45-F3B294FCA25A}" presName="Name37" presStyleLbl="parChTrans1D2" presStyleIdx="0" presStyleCnt="3"/>
      <dgm:spPr/>
      <dgm:t>
        <a:bodyPr/>
        <a:lstStyle/>
        <a:p>
          <a:endParaRPr lang="en-US"/>
        </a:p>
      </dgm:t>
    </dgm:pt>
    <dgm:pt modelId="{C11CC802-F268-4428-8785-533274BA3DF5}" type="pres">
      <dgm:prSet presAssocID="{8CDF8D1C-B9C1-4612-B4C1-A872AD264933}" presName="hierRoot2" presStyleCnt="0">
        <dgm:presLayoutVars>
          <dgm:hierBranch val="init"/>
        </dgm:presLayoutVars>
      </dgm:prSet>
      <dgm:spPr/>
    </dgm:pt>
    <dgm:pt modelId="{E9797B7E-2E41-47D7-95D6-1914EAA4CFC6}" type="pres">
      <dgm:prSet presAssocID="{8CDF8D1C-B9C1-4612-B4C1-A872AD264933}" presName="rootComposite" presStyleCnt="0"/>
      <dgm:spPr/>
    </dgm:pt>
    <dgm:pt modelId="{5149A8AF-FAC1-4E33-B01A-0779A32E427B}" type="pres">
      <dgm:prSet presAssocID="{8CDF8D1C-B9C1-4612-B4C1-A872AD264933}" presName="rootText" presStyleLbl="node2" presStyleIdx="0" presStyleCnt="3">
        <dgm:presLayoutVars>
          <dgm:chPref val="3"/>
        </dgm:presLayoutVars>
      </dgm:prSet>
      <dgm:spPr/>
      <dgm:t>
        <a:bodyPr/>
        <a:lstStyle/>
        <a:p>
          <a:endParaRPr lang="en-US"/>
        </a:p>
      </dgm:t>
    </dgm:pt>
    <dgm:pt modelId="{264A49FD-302C-4EE4-99C9-68D8754E3A7B}" type="pres">
      <dgm:prSet presAssocID="{8CDF8D1C-B9C1-4612-B4C1-A872AD264933}" presName="rootConnector" presStyleLbl="node2" presStyleIdx="0" presStyleCnt="3"/>
      <dgm:spPr/>
      <dgm:t>
        <a:bodyPr/>
        <a:lstStyle/>
        <a:p>
          <a:endParaRPr lang="en-US"/>
        </a:p>
      </dgm:t>
    </dgm:pt>
    <dgm:pt modelId="{C60BC640-3B06-4CE1-AA57-1F48B26D69B4}" type="pres">
      <dgm:prSet presAssocID="{8CDF8D1C-B9C1-4612-B4C1-A872AD264933}" presName="hierChild4" presStyleCnt="0"/>
      <dgm:spPr/>
    </dgm:pt>
    <dgm:pt modelId="{6E72590C-96CD-40AB-A986-86DBA3C23179}" type="pres">
      <dgm:prSet presAssocID="{8CDF8D1C-B9C1-4612-B4C1-A872AD264933}" presName="hierChild5" presStyleCnt="0"/>
      <dgm:spPr/>
    </dgm:pt>
    <dgm:pt modelId="{F323C831-9999-46E6-9E93-86C3065DF5AE}" type="pres">
      <dgm:prSet presAssocID="{0A86324F-D87E-4DE8-B933-A53696F25E23}" presName="Name37" presStyleLbl="parChTrans1D2" presStyleIdx="1" presStyleCnt="3"/>
      <dgm:spPr/>
      <dgm:t>
        <a:bodyPr/>
        <a:lstStyle/>
        <a:p>
          <a:endParaRPr lang="en-US"/>
        </a:p>
      </dgm:t>
    </dgm:pt>
    <dgm:pt modelId="{852403C1-6566-4416-B7DF-72BB3F7C5C3E}" type="pres">
      <dgm:prSet presAssocID="{ADE70679-22D6-4D1E-83F7-F4779D4BCAC6}" presName="hierRoot2" presStyleCnt="0">
        <dgm:presLayoutVars>
          <dgm:hierBranch val="init"/>
        </dgm:presLayoutVars>
      </dgm:prSet>
      <dgm:spPr/>
    </dgm:pt>
    <dgm:pt modelId="{8F9189C8-9A1A-47C4-A007-88DD006295D1}" type="pres">
      <dgm:prSet presAssocID="{ADE70679-22D6-4D1E-83F7-F4779D4BCAC6}" presName="rootComposite" presStyleCnt="0"/>
      <dgm:spPr/>
    </dgm:pt>
    <dgm:pt modelId="{CCA5A5EF-8F29-4983-8800-3335A999A89F}" type="pres">
      <dgm:prSet presAssocID="{ADE70679-22D6-4D1E-83F7-F4779D4BCAC6}" presName="rootText" presStyleLbl="node2" presStyleIdx="1" presStyleCnt="3">
        <dgm:presLayoutVars>
          <dgm:chPref val="3"/>
        </dgm:presLayoutVars>
      </dgm:prSet>
      <dgm:spPr/>
      <dgm:t>
        <a:bodyPr/>
        <a:lstStyle/>
        <a:p>
          <a:endParaRPr lang="en-US"/>
        </a:p>
      </dgm:t>
    </dgm:pt>
    <dgm:pt modelId="{1C2C097A-8B41-4661-A6A2-3AD3B23D51A1}" type="pres">
      <dgm:prSet presAssocID="{ADE70679-22D6-4D1E-83F7-F4779D4BCAC6}" presName="rootConnector" presStyleLbl="node2" presStyleIdx="1" presStyleCnt="3"/>
      <dgm:spPr/>
      <dgm:t>
        <a:bodyPr/>
        <a:lstStyle/>
        <a:p>
          <a:endParaRPr lang="en-US"/>
        </a:p>
      </dgm:t>
    </dgm:pt>
    <dgm:pt modelId="{E78EB3ED-9FFC-4955-87EA-81DF427AE81C}" type="pres">
      <dgm:prSet presAssocID="{ADE70679-22D6-4D1E-83F7-F4779D4BCAC6}" presName="hierChild4" presStyleCnt="0"/>
      <dgm:spPr/>
    </dgm:pt>
    <dgm:pt modelId="{E0168EB5-B062-4C1A-8D71-9FD3B09CD85B}" type="pres">
      <dgm:prSet presAssocID="{ADE70679-22D6-4D1E-83F7-F4779D4BCAC6}" presName="hierChild5" presStyleCnt="0"/>
      <dgm:spPr/>
    </dgm:pt>
    <dgm:pt modelId="{A3EFE960-E552-444F-9455-E7B0C8D511CE}" type="pres">
      <dgm:prSet presAssocID="{A1D07261-BFDE-4D36-AAD1-EE784C71AA49}" presName="Name37" presStyleLbl="parChTrans1D2" presStyleIdx="2" presStyleCnt="3"/>
      <dgm:spPr/>
      <dgm:t>
        <a:bodyPr/>
        <a:lstStyle/>
        <a:p>
          <a:endParaRPr lang="en-US"/>
        </a:p>
      </dgm:t>
    </dgm:pt>
    <dgm:pt modelId="{383A56F7-4BB3-4D88-AA08-72E894F8ABF6}" type="pres">
      <dgm:prSet presAssocID="{735CC8F0-5C14-4A3D-8AF3-9540D5E2FDEA}" presName="hierRoot2" presStyleCnt="0">
        <dgm:presLayoutVars>
          <dgm:hierBranch val="init"/>
        </dgm:presLayoutVars>
      </dgm:prSet>
      <dgm:spPr/>
    </dgm:pt>
    <dgm:pt modelId="{FA1F7D31-618E-4DF7-93B6-6743FF6EDEB9}" type="pres">
      <dgm:prSet presAssocID="{735CC8F0-5C14-4A3D-8AF3-9540D5E2FDEA}" presName="rootComposite" presStyleCnt="0"/>
      <dgm:spPr/>
    </dgm:pt>
    <dgm:pt modelId="{5625E72A-DFE3-42A5-B853-2E52CA39C1DB}" type="pres">
      <dgm:prSet presAssocID="{735CC8F0-5C14-4A3D-8AF3-9540D5E2FDEA}" presName="rootText" presStyleLbl="node2" presStyleIdx="2" presStyleCnt="3">
        <dgm:presLayoutVars>
          <dgm:chPref val="3"/>
        </dgm:presLayoutVars>
      </dgm:prSet>
      <dgm:spPr/>
      <dgm:t>
        <a:bodyPr/>
        <a:lstStyle/>
        <a:p>
          <a:endParaRPr lang="en-US"/>
        </a:p>
      </dgm:t>
    </dgm:pt>
    <dgm:pt modelId="{0475ABC3-899F-4474-8B36-3CA96DA5A8C9}" type="pres">
      <dgm:prSet presAssocID="{735CC8F0-5C14-4A3D-8AF3-9540D5E2FDEA}" presName="rootConnector" presStyleLbl="node2" presStyleIdx="2" presStyleCnt="3"/>
      <dgm:spPr/>
      <dgm:t>
        <a:bodyPr/>
        <a:lstStyle/>
        <a:p>
          <a:endParaRPr lang="en-US"/>
        </a:p>
      </dgm:t>
    </dgm:pt>
    <dgm:pt modelId="{528C761B-773E-4C60-B464-7C8FAC91CA64}" type="pres">
      <dgm:prSet presAssocID="{735CC8F0-5C14-4A3D-8AF3-9540D5E2FDEA}" presName="hierChild4" presStyleCnt="0"/>
      <dgm:spPr/>
    </dgm:pt>
    <dgm:pt modelId="{3DB49FB9-8FCA-4D2B-97B0-B643FF0FE4AD}" type="pres">
      <dgm:prSet presAssocID="{735CC8F0-5C14-4A3D-8AF3-9540D5E2FDEA}" presName="hierChild5" presStyleCnt="0"/>
      <dgm:spPr/>
    </dgm:pt>
    <dgm:pt modelId="{D38209ED-0F9B-4A34-AB41-EDEA7E450CBE}" type="pres">
      <dgm:prSet presAssocID="{82E4787A-A0D7-4020-A838-1882296EFAB3}" presName="hierChild3" presStyleCnt="0"/>
      <dgm:spPr/>
    </dgm:pt>
  </dgm:ptLst>
  <dgm:cxnLst>
    <dgm:cxn modelId="{66E05689-27AD-4CDA-A7D5-C8A6B41262C4}" type="presOf" srcId="{735CC8F0-5C14-4A3D-8AF3-9540D5E2FDEA}" destId="{0475ABC3-899F-4474-8B36-3CA96DA5A8C9}" srcOrd="1" destOrd="0" presId="urn:microsoft.com/office/officeart/2005/8/layout/orgChart1"/>
    <dgm:cxn modelId="{CAF72236-3151-4644-A8AE-BBD1D6580411}" type="presOf" srcId="{ADE70679-22D6-4D1E-83F7-F4779D4BCAC6}" destId="{1C2C097A-8B41-4661-A6A2-3AD3B23D51A1}" srcOrd="1" destOrd="0" presId="urn:microsoft.com/office/officeart/2005/8/layout/orgChart1"/>
    <dgm:cxn modelId="{12D0FA76-1D86-4923-9F9C-1CBED8D59FFD}" srcId="{82E4787A-A0D7-4020-A838-1882296EFAB3}" destId="{8CDF8D1C-B9C1-4612-B4C1-A872AD264933}" srcOrd="0" destOrd="0" parTransId="{48ED80FA-FD7C-4778-9D45-F3B294FCA25A}" sibTransId="{0F0A622E-0460-45CD-B7F9-7C9EE95348AA}"/>
    <dgm:cxn modelId="{D19FB297-8BB4-4595-9AFB-8266FF363787}" type="presOf" srcId="{ADE70679-22D6-4D1E-83F7-F4779D4BCAC6}" destId="{CCA5A5EF-8F29-4983-8800-3335A999A89F}" srcOrd="0" destOrd="0" presId="urn:microsoft.com/office/officeart/2005/8/layout/orgChart1"/>
    <dgm:cxn modelId="{C98CE661-EBFB-4915-BE42-54D99C4C7904}" type="presOf" srcId="{8CDF8D1C-B9C1-4612-B4C1-A872AD264933}" destId="{264A49FD-302C-4EE4-99C9-68D8754E3A7B}" srcOrd="1" destOrd="0" presId="urn:microsoft.com/office/officeart/2005/8/layout/orgChart1"/>
    <dgm:cxn modelId="{A2CCE480-906A-4D0C-A635-94D3BF32F4CF}" type="presOf" srcId="{A1D07261-BFDE-4D36-AAD1-EE784C71AA49}" destId="{A3EFE960-E552-444F-9455-E7B0C8D511CE}" srcOrd="0" destOrd="0" presId="urn:microsoft.com/office/officeart/2005/8/layout/orgChart1"/>
    <dgm:cxn modelId="{85C828E2-7574-4755-9369-38F533F41687}" type="presOf" srcId="{48ED80FA-FD7C-4778-9D45-F3B294FCA25A}" destId="{E05457F6-1EB8-41C2-9161-892137524F35}" srcOrd="0" destOrd="0" presId="urn:microsoft.com/office/officeart/2005/8/layout/orgChart1"/>
    <dgm:cxn modelId="{8BC4527A-6047-4937-AB43-8364A79934E6}" srcId="{82E4787A-A0D7-4020-A838-1882296EFAB3}" destId="{ADE70679-22D6-4D1E-83F7-F4779D4BCAC6}" srcOrd="1" destOrd="0" parTransId="{0A86324F-D87E-4DE8-B933-A53696F25E23}" sibTransId="{FD68AD44-2DE6-44DA-825F-E4ECBD528BCA}"/>
    <dgm:cxn modelId="{5ACB0CD3-B4D5-492B-AEC7-3115EDE7B3F1}" type="presOf" srcId="{0A86324F-D87E-4DE8-B933-A53696F25E23}" destId="{F323C831-9999-46E6-9E93-86C3065DF5AE}" srcOrd="0" destOrd="0" presId="urn:microsoft.com/office/officeart/2005/8/layout/orgChart1"/>
    <dgm:cxn modelId="{6BCB79B3-CE84-4462-9C21-126410BA8FA4}" srcId="{82E4787A-A0D7-4020-A838-1882296EFAB3}" destId="{735CC8F0-5C14-4A3D-8AF3-9540D5E2FDEA}" srcOrd="2" destOrd="0" parTransId="{A1D07261-BFDE-4D36-AAD1-EE784C71AA49}" sibTransId="{CCC5E9C3-EE96-4463-8997-5F45636CC34F}"/>
    <dgm:cxn modelId="{EFC98CA7-3E08-45CA-9B3D-D614E696D67B}" type="presOf" srcId="{82E4787A-A0D7-4020-A838-1882296EFAB3}" destId="{D42896B9-13CA-4B7A-BB8B-3E645DD3E983}" srcOrd="0" destOrd="0" presId="urn:microsoft.com/office/officeart/2005/8/layout/orgChart1"/>
    <dgm:cxn modelId="{1F76DD1F-1B91-463A-B0D7-0E99181ED226}" type="presOf" srcId="{BBB7C1E2-E15C-4CA6-911E-21E3D8DD9666}" destId="{6A3B71C6-2799-4799-81E4-0E7E74604C33}" srcOrd="0" destOrd="0" presId="urn:microsoft.com/office/officeart/2005/8/layout/orgChart1"/>
    <dgm:cxn modelId="{A3B6B163-A2E9-4118-8137-E77D40E31788}" type="presOf" srcId="{82E4787A-A0D7-4020-A838-1882296EFAB3}" destId="{236050ED-AAC4-45B0-899D-436521478F0F}" srcOrd="1" destOrd="0" presId="urn:microsoft.com/office/officeart/2005/8/layout/orgChart1"/>
    <dgm:cxn modelId="{55F60AB4-0890-497B-9712-85D1FB496185}" type="presOf" srcId="{8CDF8D1C-B9C1-4612-B4C1-A872AD264933}" destId="{5149A8AF-FAC1-4E33-B01A-0779A32E427B}" srcOrd="0" destOrd="0" presId="urn:microsoft.com/office/officeart/2005/8/layout/orgChart1"/>
    <dgm:cxn modelId="{18274F65-53BF-475F-80E0-C962BFC22654}" type="presOf" srcId="{735CC8F0-5C14-4A3D-8AF3-9540D5E2FDEA}" destId="{5625E72A-DFE3-42A5-B853-2E52CA39C1DB}" srcOrd="0" destOrd="0" presId="urn:microsoft.com/office/officeart/2005/8/layout/orgChart1"/>
    <dgm:cxn modelId="{C1CA33EA-3FF2-48DF-83CB-797795E3D540}" srcId="{BBB7C1E2-E15C-4CA6-911E-21E3D8DD9666}" destId="{82E4787A-A0D7-4020-A838-1882296EFAB3}" srcOrd="0" destOrd="0" parTransId="{F01B3131-BA13-4FDA-A06E-A0AE9A98EA76}" sibTransId="{CE615D64-B324-4C47-AF20-8519C9548B9F}"/>
    <dgm:cxn modelId="{82B87A3B-0BED-434C-9B23-3CCB8138CEA0}" type="presParOf" srcId="{6A3B71C6-2799-4799-81E4-0E7E74604C33}" destId="{96A0E99B-CEBC-4EE8-A913-A8A79A338DE5}" srcOrd="0" destOrd="0" presId="urn:microsoft.com/office/officeart/2005/8/layout/orgChart1"/>
    <dgm:cxn modelId="{B2AB07C3-20B5-4709-93FB-6BEF3E4A6629}" type="presParOf" srcId="{96A0E99B-CEBC-4EE8-A913-A8A79A338DE5}" destId="{3BF44CD5-E703-4390-9B39-02F2655445E1}" srcOrd="0" destOrd="0" presId="urn:microsoft.com/office/officeart/2005/8/layout/orgChart1"/>
    <dgm:cxn modelId="{060517C0-E836-48B3-B278-802ABA53D082}" type="presParOf" srcId="{3BF44CD5-E703-4390-9B39-02F2655445E1}" destId="{D42896B9-13CA-4B7A-BB8B-3E645DD3E983}" srcOrd="0" destOrd="0" presId="urn:microsoft.com/office/officeart/2005/8/layout/orgChart1"/>
    <dgm:cxn modelId="{5731B24C-FC00-4964-937F-0851C8D2E285}" type="presParOf" srcId="{3BF44CD5-E703-4390-9B39-02F2655445E1}" destId="{236050ED-AAC4-45B0-899D-436521478F0F}" srcOrd="1" destOrd="0" presId="urn:microsoft.com/office/officeart/2005/8/layout/orgChart1"/>
    <dgm:cxn modelId="{F2D52A73-A5A9-4A1C-80B8-3FED6E4F8F16}" type="presParOf" srcId="{96A0E99B-CEBC-4EE8-A913-A8A79A338DE5}" destId="{FAD3688B-0A9B-4719-9281-6805DD015EAE}" srcOrd="1" destOrd="0" presId="urn:microsoft.com/office/officeart/2005/8/layout/orgChart1"/>
    <dgm:cxn modelId="{E0E5FB68-EEF7-4049-A68C-19AF12722FD6}" type="presParOf" srcId="{FAD3688B-0A9B-4719-9281-6805DD015EAE}" destId="{E05457F6-1EB8-41C2-9161-892137524F35}" srcOrd="0" destOrd="0" presId="urn:microsoft.com/office/officeart/2005/8/layout/orgChart1"/>
    <dgm:cxn modelId="{3472A990-E221-40AB-9924-DA1A6E093837}" type="presParOf" srcId="{FAD3688B-0A9B-4719-9281-6805DD015EAE}" destId="{C11CC802-F268-4428-8785-533274BA3DF5}" srcOrd="1" destOrd="0" presId="urn:microsoft.com/office/officeart/2005/8/layout/orgChart1"/>
    <dgm:cxn modelId="{8E963AF5-083C-44BE-ACE6-9B00373AEF10}" type="presParOf" srcId="{C11CC802-F268-4428-8785-533274BA3DF5}" destId="{E9797B7E-2E41-47D7-95D6-1914EAA4CFC6}" srcOrd="0" destOrd="0" presId="urn:microsoft.com/office/officeart/2005/8/layout/orgChart1"/>
    <dgm:cxn modelId="{A96D5C18-6F60-4FC9-90AA-E2A599C19B23}" type="presParOf" srcId="{E9797B7E-2E41-47D7-95D6-1914EAA4CFC6}" destId="{5149A8AF-FAC1-4E33-B01A-0779A32E427B}" srcOrd="0" destOrd="0" presId="urn:microsoft.com/office/officeart/2005/8/layout/orgChart1"/>
    <dgm:cxn modelId="{09203E94-BD1C-4D7E-BB61-1667797B838F}" type="presParOf" srcId="{E9797B7E-2E41-47D7-95D6-1914EAA4CFC6}" destId="{264A49FD-302C-4EE4-99C9-68D8754E3A7B}" srcOrd="1" destOrd="0" presId="urn:microsoft.com/office/officeart/2005/8/layout/orgChart1"/>
    <dgm:cxn modelId="{93081E4B-3BCB-4B54-A359-C37806FF417E}" type="presParOf" srcId="{C11CC802-F268-4428-8785-533274BA3DF5}" destId="{C60BC640-3B06-4CE1-AA57-1F48B26D69B4}" srcOrd="1" destOrd="0" presId="urn:microsoft.com/office/officeart/2005/8/layout/orgChart1"/>
    <dgm:cxn modelId="{5570363E-AE1C-4AA1-9447-DEBAAECD0A37}" type="presParOf" srcId="{C11CC802-F268-4428-8785-533274BA3DF5}" destId="{6E72590C-96CD-40AB-A986-86DBA3C23179}" srcOrd="2" destOrd="0" presId="urn:microsoft.com/office/officeart/2005/8/layout/orgChart1"/>
    <dgm:cxn modelId="{C72C5C29-B03B-4643-8EF9-948C0F1FC7F6}" type="presParOf" srcId="{FAD3688B-0A9B-4719-9281-6805DD015EAE}" destId="{F323C831-9999-46E6-9E93-86C3065DF5AE}" srcOrd="2" destOrd="0" presId="urn:microsoft.com/office/officeart/2005/8/layout/orgChart1"/>
    <dgm:cxn modelId="{B8AAD6E3-C5FC-4BB1-A7BF-9589132B0F96}" type="presParOf" srcId="{FAD3688B-0A9B-4719-9281-6805DD015EAE}" destId="{852403C1-6566-4416-B7DF-72BB3F7C5C3E}" srcOrd="3" destOrd="0" presId="urn:microsoft.com/office/officeart/2005/8/layout/orgChart1"/>
    <dgm:cxn modelId="{57F98385-927C-498C-89BC-63DE0526BB5F}" type="presParOf" srcId="{852403C1-6566-4416-B7DF-72BB3F7C5C3E}" destId="{8F9189C8-9A1A-47C4-A007-88DD006295D1}" srcOrd="0" destOrd="0" presId="urn:microsoft.com/office/officeart/2005/8/layout/orgChart1"/>
    <dgm:cxn modelId="{E5D6A8F7-085E-4ABB-A97B-6051E5D0C743}" type="presParOf" srcId="{8F9189C8-9A1A-47C4-A007-88DD006295D1}" destId="{CCA5A5EF-8F29-4983-8800-3335A999A89F}" srcOrd="0" destOrd="0" presId="urn:microsoft.com/office/officeart/2005/8/layout/orgChart1"/>
    <dgm:cxn modelId="{9852F387-7D1D-4AEB-B1F5-5388890DB08D}" type="presParOf" srcId="{8F9189C8-9A1A-47C4-A007-88DD006295D1}" destId="{1C2C097A-8B41-4661-A6A2-3AD3B23D51A1}" srcOrd="1" destOrd="0" presId="urn:microsoft.com/office/officeart/2005/8/layout/orgChart1"/>
    <dgm:cxn modelId="{F648DE25-3A4E-4454-9BAD-C38548E77C90}" type="presParOf" srcId="{852403C1-6566-4416-B7DF-72BB3F7C5C3E}" destId="{E78EB3ED-9FFC-4955-87EA-81DF427AE81C}" srcOrd="1" destOrd="0" presId="urn:microsoft.com/office/officeart/2005/8/layout/orgChart1"/>
    <dgm:cxn modelId="{F01DFED1-B170-44C8-A485-8FF03A325799}" type="presParOf" srcId="{852403C1-6566-4416-B7DF-72BB3F7C5C3E}" destId="{E0168EB5-B062-4C1A-8D71-9FD3B09CD85B}" srcOrd="2" destOrd="0" presId="urn:microsoft.com/office/officeart/2005/8/layout/orgChart1"/>
    <dgm:cxn modelId="{7AC86B9A-8ABD-421A-A0FD-C8FAC2A9F9E6}" type="presParOf" srcId="{FAD3688B-0A9B-4719-9281-6805DD015EAE}" destId="{A3EFE960-E552-444F-9455-E7B0C8D511CE}" srcOrd="4" destOrd="0" presId="urn:microsoft.com/office/officeart/2005/8/layout/orgChart1"/>
    <dgm:cxn modelId="{FA1A2758-4BC4-4B30-9E0A-F5259EE35FFC}" type="presParOf" srcId="{FAD3688B-0A9B-4719-9281-6805DD015EAE}" destId="{383A56F7-4BB3-4D88-AA08-72E894F8ABF6}" srcOrd="5" destOrd="0" presId="urn:microsoft.com/office/officeart/2005/8/layout/orgChart1"/>
    <dgm:cxn modelId="{DD86E673-79F4-4143-A1C4-364EF2EAF936}" type="presParOf" srcId="{383A56F7-4BB3-4D88-AA08-72E894F8ABF6}" destId="{FA1F7D31-618E-4DF7-93B6-6743FF6EDEB9}" srcOrd="0" destOrd="0" presId="urn:microsoft.com/office/officeart/2005/8/layout/orgChart1"/>
    <dgm:cxn modelId="{268F121B-79B0-40DB-9140-BF1917FDC0F8}" type="presParOf" srcId="{FA1F7D31-618E-4DF7-93B6-6743FF6EDEB9}" destId="{5625E72A-DFE3-42A5-B853-2E52CA39C1DB}" srcOrd="0" destOrd="0" presId="urn:microsoft.com/office/officeart/2005/8/layout/orgChart1"/>
    <dgm:cxn modelId="{06475655-DE9F-41C8-8610-2D0405E49E80}" type="presParOf" srcId="{FA1F7D31-618E-4DF7-93B6-6743FF6EDEB9}" destId="{0475ABC3-899F-4474-8B36-3CA96DA5A8C9}" srcOrd="1" destOrd="0" presId="urn:microsoft.com/office/officeart/2005/8/layout/orgChart1"/>
    <dgm:cxn modelId="{CD66D9C2-95B7-4300-BC80-A1A361E4B998}" type="presParOf" srcId="{383A56F7-4BB3-4D88-AA08-72E894F8ABF6}" destId="{528C761B-773E-4C60-B464-7C8FAC91CA64}" srcOrd="1" destOrd="0" presId="urn:microsoft.com/office/officeart/2005/8/layout/orgChart1"/>
    <dgm:cxn modelId="{11B725AF-4263-41C5-9D13-0A596046B3D2}" type="presParOf" srcId="{383A56F7-4BB3-4D88-AA08-72E894F8ABF6}" destId="{3DB49FB9-8FCA-4D2B-97B0-B643FF0FE4AD}" srcOrd="2" destOrd="0" presId="urn:microsoft.com/office/officeart/2005/8/layout/orgChart1"/>
    <dgm:cxn modelId="{91215585-9496-49CB-93F0-E5447B8CB180}" type="presParOf" srcId="{96A0E99B-CEBC-4EE8-A913-A8A79A338DE5}" destId="{D38209ED-0F9B-4A34-AB41-EDEA7E450CBE}"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55AD7D8-C03F-4292-9113-95BD9735FCDA}" type="doc">
      <dgm:prSet loTypeId="urn:microsoft.com/office/officeart/2005/8/layout/orgChart1" loCatId="hierarchy" qsTypeId="urn:microsoft.com/office/officeart/2005/8/quickstyle/simple1" qsCatId="simple" csTypeId="urn:microsoft.com/office/officeart/2005/8/colors/accent1_1" csCatId="accent1" phldr="1"/>
      <dgm:spPr/>
      <dgm:t>
        <a:bodyPr/>
        <a:lstStyle/>
        <a:p>
          <a:endParaRPr lang="en-US"/>
        </a:p>
      </dgm:t>
    </dgm:pt>
    <dgm:pt modelId="{5754DE4C-3241-4D48-AFE5-5CCC7969A645}">
      <dgm:prSet custT="1"/>
      <dgm:spPr/>
      <dgm:t>
        <a:bodyPr/>
        <a:lstStyle/>
        <a:p>
          <a:pPr rtl="0"/>
          <a:r>
            <a:rPr lang="en-US" sz="2400" b="1" dirty="0" smtClean="0">
              <a:solidFill>
                <a:schemeClr val="accent1"/>
              </a:solidFill>
            </a:rPr>
            <a:t>Nucleic Acid  types:</a:t>
          </a:r>
          <a:endParaRPr lang="en-US" sz="2400" b="1" dirty="0">
            <a:solidFill>
              <a:schemeClr val="accent1"/>
            </a:solidFill>
          </a:endParaRPr>
        </a:p>
      </dgm:t>
    </dgm:pt>
    <dgm:pt modelId="{ED0536D9-4606-4472-95D6-CDBBE45441D0}" type="parTrans" cxnId="{72A6FC42-75B2-4593-B06E-4FB48EBB1594}">
      <dgm:prSet/>
      <dgm:spPr/>
      <dgm:t>
        <a:bodyPr/>
        <a:lstStyle/>
        <a:p>
          <a:endParaRPr lang="en-US"/>
        </a:p>
      </dgm:t>
    </dgm:pt>
    <dgm:pt modelId="{B270E092-5AE0-40B9-9C87-382DF8C09682}" type="sibTrans" cxnId="{72A6FC42-75B2-4593-B06E-4FB48EBB1594}">
      <dgm:prSet/>
      <dgm:spPr/>
      <dgm:t>
        <a:bodyPr/>
        <a:lstStyle/>
        <a:p>
          <a:endParaRPr lang="en-US"/>
        </a:p>
      </dgm:t>
    </dgm:pt>
    <dgm:pt modelId="{D05935EA-675B-45FF-9BEA-142ED2E05D6F}">
      <dgm:prSet custT="1"/>
      <dgm:spPr>
        <a:ln>
          <a:noFill/>
        </a:ln>
      </dgm:spPr>
      <dgm:t>
        <a:bodyPr/>
        <a:lstStyle/>
        <a:p>
          <a:pPr rtl="0"/>
          <a:r>
            <a:rPr lang="en-US" sz="2400" dirty="0" smtClean="0"/>
            <a:t>Deoxyribonucleic acid</a:t>
          </a:r>
        </a:p>
        <a:p>
          <a:pPr rtl="0"/>
          <a:r>
            <a:rPr lang="en-US" sz="2400" dirty="0" smtClean="0"/>
            <a:t> (DNA)</a:t>
          </a:r>
          <a:endParaRPr lang="en-US" sz="2400" dirty="0"/>
        </a:p>
      </dgm:t>
    </dgm:pt>
    <dgm:pt modelId="{C77DD0B3-065D-4A60-B790-818D24CA23B7}" type="parTrans" cxnId="{DCC6D4BF-5016-4E25-9C4A-5B756C5C9726}">
      <dgm:prSet/>
      <dgm:spPr/>
      <dgm:t>
        <a:bodyPr/>
        <a:lstStyle/>
        <a:p>
          <a:endParaRPr lang="en-US"/>
        </a:p>
      </dgm:t>
    </dgm:pt>
    <dgm:pt modelId="{6BF7CF1B-8ADB-471B-AA30-178BD940EB03}" type="sibTrans" cxnId="{DCC6D4BF-5016-4E25-9C4A-5B756C5C9726}">
      <dgm:prSet/>
      <dgm:spPr/>
      <dgm:t>
        <a:bodyPr/>
        <a:lstStyle/>
        <a:p>
          <a:endParaRPr lang="en-US"/>
        </a:p>
      </dgm:t>
    </dgm:pt>
    <dgm:pt modelId="{1A627C18-A0A4-485A-BCC5-C2BD807DDEDC}">
      <dgm:prSet custT="1"/>
      <dgm:spPr>
        <a:ln>
          <a:noFill/>
        </a:ln>
      </dgm:spPr>
      <dgm:t>
        <a:bodyPr/>
        <a:lstStyle/>
        <a:p>
          <a:pPr rtl="0"/>
          <a:r>
            <a:rPr lang="en-US" sz="2400" dirty="0" smtClean="0"/>
            <a:t>Ribonucleic acid</a:t>
          </a:r>
        </a:p>
        <a:p>
          <a:pPr rtl="0"/>
          <a:r>
            <a:rPr lang="en-US" sz="2400" dirty="0" smtClean="0"/>
            <a:t> (RNA)</a:t>
          </a:r>
          <a:endParaRPr lang="en-US" sz="2400" dirty="0"/>
        </a:p>
      </dgm:t>
    </dgm:pt>
    <dgm:pt modelId="{31B75454-B081-43C7-96A2-F17FAA8E4396}" type="parTrans" cxnId="{3B8953D7-4FDE-4A5B-BF24-194FA715B8BB}">
      <dgm:prSet/>
      <dgm:spPr/>
      <dgm:t>
        <a:bodyPr/>
        <a:lstStyle/>
        <a:p>
          <a:endParaRPr lang="en-US"/>
        </a:p>
      </dgm:t>
    </dgm:pt>
    <dgm:pt modelId="{F877CC3F-8AFB-4F87-9F6B-ED38498CC7D7}" type="sibTrans" cxnId="{3B8953D7-4FDE-4A5B-BF24-194FA715B8BB}">
      <dgm:prSet/>
      <dgm:spPr/>
      <dgm:t>
        <a:bodyPr/>
        <a:lstStyle/>
        <a:p>
          <a:endParaRPr lang="en-US"/>
        </a:p>
      </dgm:t>
    </dgm:pt>
    <dgm:pt modelId="{FC57ED01-25CD-4102-A8C2-0112A5186050}" type="pres">
      <dgm:prSet presAssocID="{A55AD7D8-C03F-4292-9113-95BD9735FCDA}" presName="hierChild1" presStyleCnt="0">
        <dgm:presLayoutVars>
          <dgm:orgChart val="1"/>
          <dgm:chPref val="1"/>
          <dgm:dir/>
          <dgm:animOne val="branch"/>
          <dgm:animLvl val="lvl"/>
          <dgm:resizeHandles/>
        </dgm:presLayoutVars>
      </dgm:prSet>
      <dgm:spPr/>
      <dgm:t>
        <a:bodyPr/>
        <a:lstStyle/>
        <a:p>
          <a:endParaRPr lang="en-US"/>
        </a:p>
      </dgm:t>
    </dgm:pt>
    <dgm:pt modelId="{EBA8DC59-3E2F-463B-A793-04BBE9EEF915}" type="pres">
      <dgm:prSet presAssocID="{5754DE4C-3241-4D48-AFE5-5CCC7969A645}" presName="hierRoot1" presStyleCnt="0">
        <dgm:presLayoutVars>
          <dgm:hierBranch val="init"/>
        </dgm:presLayoutVars>
      </dgm:prSet>
      <dgm:spPr/>
    </dgm:pt>
    <dgm:pt modelId="{06B2F75A-F0DD-4A84-B4CE-61F20BDA9B28}" type="pres">
      <dgm:prSet presAssocID="{5754DE4C-3241-4D48-AFE5-5CCC7969A645}" presName="rootComposite1" presStyleCnt="0"/>
      <dgm:spPr/>
    </dgm:pt>
    <dgm:pt modelId="{C0DBC2A7-CC66-48BA-B8B5-BF56E3E868FB}" type="pres">
      <dgm:prSet presAssocID="{5754DE4C-3241-4D48-AFE5-5CCC7969A645}" presName="rootText1" presStyleLbl="node0" presStyleIdx="0" presStyleCnt="1" custScaleX="138303">
        <dgm:presLayoutVars>
          <dgm:chPref val="3"/>
        </dgm:presLayoutVars>
      </dgm:prSet>
      <dgm:spPr/>
      <dgm:t>
        <a:bodyPr/>
        <a:lstStyle/>
        <a:p>
          <a:endParaRPr lang="en-US"/>
        </a:p>
      </dgm:t>
    </dgm:pt>
    <dgm:pt modelId="{D2FE5295-EC73-4659-B42A-1C698EB27C7F}" type="pres">
      <dgm:prSet presAssocID="{5754DE4C-3241-4D48-AFE5-5CCC7969A645}" presName="rootConnector1" presStyleLbl="node1" presStyleIdx="0" presStyleCnt="0"/>
      <dgm:spPr/>
      <dgm:t>
        <a:bodyPr/>
        <a:lstStyle/>
        <a:p>
          <a:endParaRPr lang="en-US"/>
        </a:p>
      </dgm:t>
    </dgm:pt>
    <dgm:pt modelId="{CBE8DCB0-6ECC-47AC-8EFE-E38B833AB85E}" type="pres">
      <dgm:prSet presAssocID="{5754DE4C-3241-4D48-AFE5-5CCC7969A645}" presName="hierChild2" presStyleCnt="0"/>
      <dgm:spPr/>
    </dgm:pt>
    <dgm:pt modelId="{A4377E86-556E-47FA-9606-49CCC31A86A1}" type="pres">
      <dgm:prSet presAssocID="{C77DD0B3-065D-4A60-B790-818D24CA23B7}" presName="Name37" presStyleLbl="parChTrans1D2" presStyleIdx="0" presStyleCnt="2"/>
      <dgm:spPr/>
      <dgm:t>
        <a:bodyPr/>
        <a:lstStyle/>
        <a:p>
          <a:endParaRPr lang="en-US"/>
        </a:p>
      </dgm:t>
    </dgm:pt>
    <dgm:pt modelId="{D37ADA35-1199-4818-8F18-B80FB92E2BE4}" type="pres">
      <dgm:prSet presAssocID="{D05935EA-675B-45FF-9BEA-142ED2E05D6F}" presName="hierRoot2" presStyleCnt="0">
        <dgm:presLayoutVars>
          <dgm:hierBranch val="init"/>
        </dgm:presLayoutVars>
      </dgm:prSet>
      <dgm:spPr/>
    </dgm:pt>
    <dgm:pt modelId="{0FA73DF5-7A67-4CDF-A8F0-375DAE6FB647}" type="pres">
      <dgm:prSet presAssocID="{D05935EA-675B-45FF-9BEA-142ED2E05D6F}" presName="rootComposite" presStyleCnt="0"/>
      <dgm:spPr/>
    </dgm:pt>
    <dgm:pt modelId="{165F7A21-D905-44EF-BDB0-0E45113195AE}" type="pres">
      <dgm:prSet presAssocID="{D05935EA-675B-45FF-9BEA-142ED2E05D6F}" presName="rootText" presStyleLbl="node2" presStyleIdx="0" presStyleCnt="2" custScaleX="202251">
        <dgm:presLayoutVars>
          <dgm:chPref val="3"/>
        </dgm:presLayoutVars>
      </dgm:prSet>
      <dgm:spPr/>
      <dgm:t>
        <a:bodyPr/>
        <a:lstStyle/>
        <a:p>
          <a:endParaRPr lang="en-US"/>
        </a:p>
      </dgm:t>
    </dgm:pt>
    <dgm:pt modelId="{EF272BAE-9203-4A32-8576-0B5168D20753}" type="pres">
      <dgm:prSet presAssocID="{D05935EA-675B-45FF-9BEA-142ED2E05D6F}" presName="rootConnector" presStyleLbl="node2" presStyleIdx="0" presStyleCnt="2"/>
      <dgm:spPr/>
      <dgm:t>
        <a:bodyPr/>
        <a:lstStyle/>
        <a:p>
          <a:endParaRPr lang="en-US"/>
        </a:p>
      </dgm:t>
    </dgm:pt>
    <dgm:pt modelId="{07519638-66C3-429F-BA2F-8540ABC12B72}" type="pres">
      <dgm:prSet presAssocID="{D05935EA-675B-45FF-9BEA-142ED2E05D6F}" presName="hierChild4" presStyleCnt="0"/>
      <dgm:spPr/>
    </dgm:pt>
    <dgm:pt modelId="{D31D4328-D42B-4FAC-85CF-4FBA9DE1DF17}" type="pres">
      <dgm:prSet presAssocID="{D05935EA-675B-45FF-9BEA-142ED2E05D6F}" presName="hierChild5" presStyleCnt="0"/>
      <dgm:spPr/>
    </dgm:pt>
    <dgm:pt modelId="{11ADDE82-1598-475C-A333-390C0A7B8C56}" type="pres">
      <dgm:prSet presAssocID="{31B75454-B081-43C7-96A2-F17FAA8E4396}" presName="Name37" presStyleLbl="parChTrans1D2" presStyleIdx="1" presStyleCnt="2"/>
      <dgm:spPr/>
      <dgm:t>
        <a:bodyPr/>
        <a:lstStyle/>
        <a:p>
          <a:endParaRPr lang="en-US"/>
        </a:p>
      </dgm:t>
    </dgm:pt>
    <dgm:pt modelId="{6999E8D9-1FEB-4E2C-A39C-8E9A2569B3C6}" type="pres">
      <dgm:prSet presAssocID="{1A627C18-A0A4-485A-BCC5-C2BD807DDEDC}" presName="hierRoot2" presStyleCnt="0">
        <dgm:presLayoutVars>
          <dgm:hierBranch val="init"/>
        </dgm:presLayoutVars>
      </dgm:prSet>
      <dgm:spPr/>
    </dgm:pt>
    <dgm:pt modelId="{6654A92D-5F4A-42AF-B7B3-4D9BE3FAFB84}" type="pres">
      <dgm:prSet presAssocID="{1A627C18-A0A4-485A-BCC5-C2BD807DDEDC}" presName="rootComposite" presStyleCnt="0"/>
      <dgm:spPr/>
    </dgm:pt>
    <dgm:pt modelId="{BC9ED50B-E193-4EAF-8514-7A237ED58E97}" type="pres">
      <dgm:prSet presAssocID="{1A627C18-A0A4-485A-BCC5-C2BD807DDEDC}" presName="rootText" presStyleLbl="node2" presStyleIdx="1" presStyleCnt="2" custScaleX="192662">
        <dgm:presLayoutVars>
          <dgm:chPref val="3"/>
        </dgm:presLayoutVars>
      </dgm:prSet>
      <dgm:spPr/>
      <dgm:t>
        <a:bodyPr/>
        <a:lstStyle/>
        <a:p>
          <a:endParaRPr lang="en-US"/>
        </a:p>
      </dgm:t>
    </dgm:pt>
    <dgm:pt modelId="{8B5A255E-E41A-489D-ADA3-757F3556FEA7}" type="pres">
      <dgm:prSet presAssocID="{1A627C18-A0A4-485A-BCC5-C2BD807DDEDC}" presName="rootConnector" presStyleLbl="node2" presStyleIdx="1" presStyleCnt="2"/>
      <dgm:spPr/>
      <dgm:t>
        <a:bodyPr/>
        <a:lstStyle/>
        <a:p>
          <a:endParaRPr lang="en-US"/>
        </a:p>
      </dgm:t>
    </dgm:pt>
    <dgm:pt modelId="{587F311B-8F7D-4A20-82FA-EA8AE76EDE77}" type="pres">
      <dgm:prSet presAssocID="{1A627C18-A0A4-485A-BCC5-C2BD807DDEDC}" presName="hierChild4" presStyleCnt="0"/>
      <dgm:spPr/>
    </dgm:pt>
    <dgm:pt modelId="{C6033FCD-D1D7-4E68-9DBE-7A38B1F66306}" type="pres">
      <dgm:prSet presAssocID="{1A627C18-A0A4-485A-BCC5-C2BD807DDEDC}" presName="hierChild5" presStyleCnt="0"/>
      <dgm:spPr/>
    </dgm:pt>
    <dgm:pt modelId="{5D3D1BA4-AEB4-4468-AB30-AEC7E0925054}" type="pres">
      <dgm:prSet presAssocID="{5754DE4C-3241-4D48-AFE5-5CCC7969A645}" presName="hierChild3" presStyleCnt="0"/>
      <dgm:spPr/>
    </dgm:pt>
  </dgm:ptLst>
  <dgm:cxnLst>
    <dgm:cxn modelId="{E9E8403E-4D09-4731-9F48-A4639685F72B}" type="presOf" srcId="{D05935EA-675B-45FF-9BEA-142ED2E05D6F}" destId="{165F7A21-D905-44EF-BDB0-0E45113195AE}" srcOrd="0" destOrd="0" presId="urn:microsoft.com/office/officeart/2005/8/layout/orgChart1"/>
    <dgm:cxn modelId="{F42F84FE-65CB-4333-B143-EF25A4C6D787}" type="presOf" srcId="{5754DE4C-3241-4D48-AFE5-5CCC7969A645}" destId="{C0DBC2A7-CC66-48BA-B8B5-BF56E3E868FB}" srcOrd="0" destOrd="0" presId="urn:microsoft.com/office/officeart/2005/8/layout/orgChart1"/>
    <dgm:cxn modelId="{4CE93F37-3AA9-4AE3-86D1-376B0CA5FABF}" type="presOf" srcId="{5754DE4C-3241-4D48-AFE5-5CCC7969A645}" destId="{D2FE5295-EC73-4659-B42A-1C698EB27C7F}" srcOrd="1" destOrd="0" presId="urn:microsoft.com/office/officeart/2005/8/layout/orgChart1"/>
    <dgm:cxn modelId="{72A6FC42-75B2-4593-B06E-4FB48EBB1594}" srcId="{A55AD7D8-C03F-4292-9113-95BD9735FCDA}" destId="{5754DE4C-3241-4D48-AFE5-5CCC7969A645}" srcOrd="0" destOrd="0" parTransId="{ED0536D9-4606-4472-95D6-CDBBE45441D0}" sibTransId="{B270E092-5AE0-40B9-9C87-382DF8C09682}"/>
    <dgm:cxn modelId="{DCC6D4BF-5016-4E25-9C4A-5B756C5C9726}" srcId="{5754DE4C-3241-4D48-AFE5-5CCC7969A645}" destId="{D05935EA-675B-45FF-9BEA-142ED2E05D6F}" srcOrd="0" destOrd="0" parTransId="{C77DD0B3-065D-4A60-B790-818D24CA23B7}" sibTransId="{6BF7CF1B-8ADB-471B-AA30-178BD940EB03}"/>
    <dgm:cxn modelId="{CF037F49-2483-4853-824C-74C80D8902D7}" type="presOf" srcId="{A55AD7D8-C03F-4292-9113-95BD9735FCDA}" destId="{FC57ED01-25CD-4102-A8C2-0112A5186050}" srcOrd="0" destOrd="0" presId="urn:microsoft.com/office/officeart/2005/8/layout/orgChart1"/>
    <dgm:cxn modelId="{623B469B-6E01-49AE-915F-4AAA3D90DF89}" type="presOf" srcId="{D05935EA-675B-45FF-9BEA-142ED2E05D6F}" destId="{EF272BAE-9203-4A32-8576-0B5168D20753}" srcOrd="1" destOrd="0" presId="urn:microsoft.com/office/officeart/2005/8/layout/orgChart1"/>
    <dgm:cxn modelId="{5957AA4D-99A3-429C-9A29-7D61D4E01CE2}" type="presOf" srcId="{1A627C18-A0A4-485A-BCC5-C2BD807DDEDC}" destId="{BC9ED50B-E193-4EAF-8514-7A237ED58E97}" srcOrd="0" destOrd="0" presId="urn:microsoft.com/office/officeart/2005/8/layout/orgChart1"/>
    <dgm:cxn modelId="{3B8953D7-4FDE-4A5B-BF24-194FA715B8BB}" srcId="{5754DE4C-3241-4D48-AFE5-5CCC7969A645}" destId="{1A627C18-A0A4-485A-BCC5-C2BD807DDEDC}" srcOrd="1" destOrd="0" parTransId="{31B75454-B081-43C7-96A2-F17FAA8E4396}" sibTransId="{F877CC3F-8AFB-4F87-9F6B-ED38498CC7D7}"/>
    <dgm:cxn modelId="{034B5AC7-98E7-4085-89E7-D617DC869808}" type="presOf" srcId="{C77DD0B3-065D-4A60-B790-818D24CA23B7}" destId="{A4377E86-556E-47FA-9606-49CCC31A86A1}" srcOrd="0" destOrd="0" presId="urn:microsoft.com/office/officeart/2005/8/layout/orgChart1"/>
    <dgm:cxn modelId="{3C72B23D-EC55-4861-AFA7-3848DDE9A76C}" type="presOf" srcId="{1A627C18-A0A4-485A-BCC5-C2BD807DDEDC}" destId="{8B5A255E-E41A-489D-ADA3-757F3556FEA7}" srcOrd="1" destOrd="0" presId="urn:microsoft.com/office/officeart/2005/8/layout/orgChart1"/>
    <dgm:cxn modelId="{8582D1DD-375E-4A9F-9951-28F9717A38C8}" type="presOf" srcId="{31B75454-B081-43C7-96A2-F17FAA8E4396}" destId="{11ADDE82-1598-475C-A333-390C0A7B8C56}" srcOrd="0" destOrd="0" presId="urn:microsoft.com/office/officeart/2005/8/layout/orgChart1"/>
    <dgm:cxn modelId="{62603584-DBAF-4660-A701-BEE0D08580D6}" type="presParOf" srcId="{FC57ED01-25CD-4102-A8C2-0112A5186050}" destId="{EBA8DC59-3E2F-463B-A793-04BBE9EEF915}" srcOrd="0" destOrd="0" presId="urn:microsoft.com/office/officeart/2005/8/layout/orgChart1"/>
    <dgm:cxn modelId="{D27B58D2-E78E-4637-B67F-27D78E24A8DE}" type="presParOf" srcId="{EBA8DC59-3E2F-463B-A793-04BBE9EEF915}" destId="{06B2F75A-F0DD-4A84-B4CE-61F20BDA9B28}" srcOrd="0" destOrd="0" presId="urn:microsoft.com/office/officeart/2005/8/layout/orgChart1"/>
    <dgm:cxn modelId="{AEFF69E9-BEAE-43AB-9031-880501236577}" type="presParOf" srcId="{06B2F75A-F0DD-4A84-B4CE-61F20BDA9B28}" destId="{C0DBC2A7-CC66-48BA-B8B5-BF56E3E868FB}" srcOrd="0" destOrd="0" presId="urn:microsoft.com/office/officeart/2005/8/layout/orgChart1"/>
    <dgm:cxn modelId="{0281C069-3744-462E-BB39-3F8F8D3611CE}" type="presParOf" srcId="{06B2F75A-F0DD-4A84-B4CE-61F20BDA9B28}" destId="{D2FE5295-EC73-4659-B42A-1C698EB27C7F}" srcOrd="1" destOrd="0" presId="urn:microsoft.com/office/officeart/2005/8/layout/orgChart1"/>
    <dgm:cxn modelId="{D7C7FA6F-FB10-442B-A567-B84378F56AFD}" type="presParOf" srcId="{EBA8DC59-3E2F-463B-A793-04BBE9EEF915}" destId="{CBE8DCB0-6ECC-47AC-8EFE-E38B833AB85E}" srcOrd="1" destOrd="0" presId="urn:microsoft.com/office/officeart/2005/8/layout/orgChart1"/>
    <dgm:cxn modelId="{ABE319F7-B948-46F8-B04D-2B2360C57A14}" type="presParOf" srcId="{CBE8DCB0-6ECC-47AC-8EFE-E38B833AB85E}" destId="{A4377E86-556E-47FA-9606-49CCC31A86A1}" srcOrd="0" destOrd="0" presId="urn:microsoft.com/office/officeart/2005/8/layout/orgChart1"/>
    <dgm:cxn modelId="{F2D1F662-BE0E-484E-97DC-AB9CFC2F6BF4}" type="presParOf" srcId="{CBE8DCB0-6ECC-47AC-8EFE-E38B833AB85E}" destId="{D37ADA35-1199-4818-8F18-B80FB92E2BE4}" srcOrd="1" destOrd="0" presId="urn:microsoft.com/office/officeart/2005/8/layout/orgChart1"/>
    <dgm:cxn modelId="{F2D908DF-06ED-447E-9099-1D7CAB8BD1E3}" type="presParOf" srcId="{D37ADA35-1199-4818-8F18-B80FB92E2BE4}" destId="{0FA73DF5-7A67-4CDF-A8F0-375DAE6FB647}" srcOrd="0" destOrd="0" presId="urn:microsoft.com/office/officeart/2005/8/layout/orgChart1"/>
    <dgm:cxn modelId="{39620C73-952F-48B5-8E9C-9A43BE2E7404}" type="presParOf" srcId="{0FA73DF5-7A67-4CDF-A8F0-375DAE6FB647}" destId="{165F7A21-D905-44EF-BDB0-0E45113195AE}" srcOrd="0" destOrd="0" presId="urn:microsoft.com/office/officeart/2005/8/layout/orgChart1"/>
    <dgm:cxn modelId="{F5690DBB-F96C-4C6C-B04E-07FE802131DB}" type="presParOf" srcId="{0FA73DF5-7A67-4CDF-A8F0-375DAE6FB647}" destId="{EF272BAE-9203-4A32-8576-0B5168D20753}" srcOrd="1" destOrd="0" presId="urn:microsoft.com/office/officeart/2005/8/layout/orgChart1"/>
    <dgm:cxn modelId="{430C4FD2-7FD9-4B6F-955A-A970EAE085D3}" type="presParOf" srcId="{D37ADA35-1199-4818-8F18-B80FB92E2BE4}" destId="{07519638-66C3-429F-BA2F-8540ABC12B72}" srcOrd="1" destOrd="0" presId="urn:microsoft.com/office/officeart/2005/8/layout/orgChart1"/>
    <dgm:cxn modelId="{51F06CB2-2FE8-4D04-841C-84312E13B664}" type="presParOf" srcId="{D37ADA35-1199-4818-8F18-B80FB92E2BE4}" destId="{D31D4328-D42B-4FAC-85CF-4FBA9DE1DF17}" srcOrd="2" destOrd="0" presId="urn:microsoft.com/office/officeart/2005/8/layout/orgChart1"/>
    <dgm:cxn modelId="{8FEF9733-8E05-4849-AF24-E860CE74F329}" type="presParOf" srcId="{CBE8DCB0-6ECC-47AC-8EFE-E38B833AB85E}" destId="{11ADDE82-1598-475C-A333-390C0A7B8C56}" srcOrd="2" destOrd="0" presId="urn:microsoft.com/office/officeart/2005/8/layout/orgChart1"/>
    <dgm:cxn modelId="{2DB5824C-AA9A-412A-A5D3-B62E2B6DC2C5}" type="presParOf" srcId="{CBE8DCB0-6ECC-47AC-8EFE-E38B833AB85E}" destId="{6999E8D9-1FEB-4E2C-A39C-8E9A2569B3C6}" srcOrd="3" destOrd="0" presId="urn:microsoft.com/office/officeart/2005/8/layout/orgChart1"/>
    <dgm:cxn modelId="{CB2C2AB3-9B8F-4A25-85B9-06C598FBE512}" type="presParOf" srcId="{6999E8D9-1FEB-4E2C-A39C-8E9A2569B3C6}" destId="{6654A92D-5F4A-42AF-B7B3-4D9BE3FAFB84}" srcOrd="0" destOrd="0" presId="urn:microsoft.com/office/officeart/2005/8/layout/orgChart1"/>
    <dgm:cxn modelId="{AABD8245-1C3E-4840-AA81-CC3D28C75F59}" type="presParOf" srcId="{6654A92D-5F4A-42AF-B7B3-4D9BE3FAFB84}" destId="{BC9ED50B-E193-4EAF-8514-7A237ED58E97}" srcOrd="0" destOrd="0" presId="urn:microsoft.com/office/officeart/2005/8/layout/orgChart1"/>
    <dgm:cxn modelId="{3B4F54C7-8788-4BE3-9721-2AC991AE8949}" type="presParOf" srcId="{6654A92D-5F4A-42AF-B7B3-4D9BE3FAFB84}" destId="{8B5A255E-E41A-489D-ADA3-757F3556FEA7}" srcOrd="1" destOrd="0" presId="urn:microsoft.com/office/officeart/2005/8/layout/orgChart1"/>
    <dgm:cxn modelId="{289F3329-6691-4135-81CF-009B81ABD6E6}" type="presParOf" srcId="{6999E8D9-1FEB-4E2C-A39C-8E9A2569B3C6}" destId="{587F311B-8F7D-4A20-82FA-EA8AE76EDE77}" srcOrd="1" destOrd="0" presId="urn:microsoft.com/office/officeart/2005/8/layout/orgChart1"/>
    <dgm:cxn modelId="{975FFE25-6A81-4A65-8F16-B3CD8D976415}" type="presParOf" srcId="{6999E8D9-1FEB-4E2C-A39C-8E9A2569B3C6}" destId="{C6033FCD-D1D7-4E68-9DBE-7A38B1F66306}" srcOrd="2" destOrd="0" presId="urn:microsoft.com/office/officeart/2005/8/layout/orgChart1"/>
    <dgm:cxn modelId="{E358CE6B-B7FE-4FEF-B8D3-F4D10871FAA4}" type="presParOf" srcId="{EBA8DC59-3E2F-463B-A793-04BBE9EEF915}" destId="{5D3D1BA4-AEB4-4468-AB30-AEC7E0925054}"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C8746A-FBA4-4F35-A9F8-73F9FF556CEC}">
      <dsp:nvSpPr>
        <dsp:cNvPr id="0" name=""/>
        <dsp:cNvSpPr/>
      </dsp:nvSpPr>
      <dsp:spPr>
        <a:xfrm>
          <a:off x="9143236" y="2633067"/>
          <a:ext cx="1000786" cy="2197379"/>
        </a:xfrm>
        <a:custGeom>
          <a:avLst/>
          <a:gdLst/>
          <a:ahLst/>
          <a:cxnLst/>
          <a:rect l="0" t="0" r="0" b="0"/>
          <a:pathLst>
            <a:path>
              <a:moveTo>
                <a:pt x="0" y="0"/>
              </a:moveTo>
              <a:lnTo>
                <a:pt x="0" y="2197379"/>
              </a:lnTo>
              <a:lnTo>
                <a:pt x="1000786" y="219737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D8A9EA-0E24-41FA-AEE5-34D33A2B0857}">
      <dsp:nvSpPr>
        <dsp:cNvPr id="0" name=""/>
        <dsp:cNvSpPr/>
      </dsp:nvSpPr>
      <dsp:spPr>
        <a:xfrm>
          <a:off x="9143236" y="2633067"/>
          <a:ext cx="1000786" cy="652686"/>
        </a:xfrm>
        <a:custGeom>
          <a:avLst/>
          <a:gdLst/>
          <a:ahLst/>
          <a:cxnLst/>
          <a:rect l="0" t="0" r="0" b="0"/>
          <a:pathLst>
            <a:path>
              <a:moveTo>
                <a:pt x="0" y="0"/>
              </a:moveTo>
              <a:lnTo>
                <a:pt x="0" y="652686"/>
              </a:lnTo>
              <a:lnTo>
                <a:pt x="1000786" y="65268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18A7B1-2A10-482E-8F71-654B68BABD08}">
      <dsp:nvSpPr>
        <dsp:cNvPr id="0" name=""/>
        <dsp:cNvSpPr/>
      </dsp:nvSpPr>
      <dsp:spPr>
        <a:xfrm>
          <a:off x="5194480" y="1088375"/>
          <a:ext cx="3948756" cy="456880"/>
        </a:xfrm>
        <a:custGeom>
          <a:avLst/>
          <a:gdLst/>
          <a:ahLst/>
          <a:cxnLst/>
          <a:rect l="0" t="0" r="0" b="0"/>
          <a:pathLst>
            <a:path>
              <a:moveTo>
                <a:pt x="0" y="0"/>
              </a:moveTo>
              <a:lnTo>
                <a:pt x="0" y="228440"/>
              </a:lnTo>
              <a:lnTo>
                <a:pt x="3948756" y="228440"/>
              </a:lnTo>
              <a:lnTo>
                <a:pt x="3948756" y="45688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EE3665-CFDB-466E-A129-404A0061DD97}">
      <dsp:nvSpPr>
        <dsp:cNvPr id="0" name=""/>
        <dsp:cNvSpPr/>
      </dsp:nvSpPr>
      <dsp:spPr>
        <a:xfrm>
          <a:off x="6510732" y="2633067"/>
          <a:ext cx="1000786" cy="2197379"/>
        </a:xfrm>
        <a:custGeom>
          <a:avLst/>
          <a:gdLst/>
          <a:ahLst/>
          <a:cxnLst/>
          <a:rect l="0" t="0" r="0" b="0"/>
          <a:pathLst>
            <a:path>
              <a:moveTo>
                <a:pt x="0" y="0"/>
              </a:moveTo>
              <a:lnTo>
                <a:pt x="0" y="2197379"/>
              </a:lnTo>
              <a:lnTo>
                <a:pt x="1000786" y="219737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1D21DD-DD26-4D80-887E-C1EEF5C6091E}">
      <dsp:nvSpPr>
        <dsp:cNvPr id="0" name=""/>
        <dsp:cNvSpPr/>
      </dsp:nvSpPr>
      <dsp:spPr>
        <a:xfrm>
          <a:off x="6510732" y="2633067"/>
          <a:ext cx="1000786" cy="652686"/>
        </a:xfrm>
        <a:custGeom>
          <a:avLst/>
          <a:gdLst/>
          <a:ahLst/>
          <a:cxnLst/>
          <a:rect l="0" t="0" r="0" b="0"/>
          <a:pathLst>
            <a:path>
              <a:moveTo>
                <a:pt x="0" y="0"/>
              </a:moveTo>
              <a:lnTo>
                <a:pt x="0" y="652686"/>
              </a:lnTo>
              <a:lnTo>
                <a:pt x="1000786" y="65268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9BE38C-4880-43EE-B283-889647E7D946}">
      <dsp:nvSpPr>
        <dsp:cNvPr id="0" name=""/>
        <dsp:cNvSpPr/>
      </dsp:nvSpPr>
      <dsp:spPr>
        <a:xfrm>
          <a:off x="5194480" y="1088375"/>
          <a:ext cx="1316252" cy="456880"/>
        </a:xfrm>
        <a:custGeom>
          <a:avLst/>
          <a:gdLst/>
          <a:ahLst/>
          <a:cxnLst/>
          <a:rect l="0" t="0" r="0" b="0"/>
          <a:pathLst>
            <a:path>
              <a:moveTo>
                <a:pt x="0" y="0"/>
              </a:moveTo>
              <a:lnTo>
                <a:pt x="0" y="228440"/>
              </a:lnTo>
              <a:lnTo>
                <a:pt x="1316252" y="228440"/>
              </a:lnTo>
              <a:lnTo>
                <a:pt x="1316252" y="45688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27FEC3-B140-4257-883E-04C6A45B26B4}">
      <dsp:nvSpPr>
        <dsp:cNvPr id="0" name=""/>
        <dsp:cNvSpPr/>
      </dsp:nvSpPr>
      <dsp:spPr>
        <a:xfrm>
          <a:off x="3878228" y="2633067"/>
          <a:ext cx="1000786" cy="2197379"/>
        </a:xfrm>
        <a:custGeom>
          <a:avLst/>
          <a:gdLst/>
          <a:ahLst/>
          <a:cxnLst/>
          <a:rect l="0" t="0" r="0" b="0"/>
          <a:pathLst>
            <a:path>
              <a:moveTo>
                <a:pt x="0" y="0"/>
              </a:moveTo>
              <a:lnTo>
                <a:pt x="0" y="2197379"/>
              </a:lnTo>
              <a:lnTo>
                <a:pt x="1000786" y="219737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F6A32A-A50C-4F1B-872F-C7ED0CCFD541}">
      <dsp:nvSpPr>
        <dsp:cNvPr id="0" name=""/>
        <dsp:cNvSpPr/>
      </dsp:nvSpPr>
      <dsp:spPr>
        <a:xfrm>
          <a:off x="3878228" y="2633067"/>
          <a:ext cx="1000786" cy="652686"/>
        </a:xfrm>
        <a:custGeom>
          <a:avLst/>
          <a:gdLst/>
          <a:ahLst/>
          <a:cxnLst/>
          <a:rect l="0" t="0" r="0" b="0"/>
          <a:pathLst>
            <a:path>
              <a:moveTo>
                <a:pt x="0" y="0"/>
              </a:moveTo>
              <a:lnTo>
                <a:pt x="0" y="652686"/>
              </a:lnTo>
              <a:lnTo>
                <a:pt x="1000786" y="65268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3A7C21-A1E1-4216-9758-E4263D900E01}">
      <dsp:nvSpPr>
        <dsp:cNvPr id="0" name=""/>
        <dsp:cNvSpPr/>
      </dsp:nvSpPr>
      <dsp:spPr>
        <a:xfrm>
          <a:off x="3878228" y="1088375"/>
          <a:ext cx="1316252" cy="456880"/>
        </a:xfrm>
        <a:custGeom>
          <a:avLst/>
          <a:gdLst/>
          <a:ahLst/>
          <a:cxnLst/>
          <a:rect l="0" t="0" r="0" b="0"/>
          <a:pathLst>
            <a:path>
              <a:moveTo>
                <a:pt x="1316252" y="0"/>
              </a:moveTo>
              <a:lnTo>
                <a:pt x="1316252" y="228440"/>
              </a:lnTo>
              <a:lnTo>
                <a:pt x="0" y="228440"/>
              </a:lnTo>
              <a:lnTo>
                <a:pt x="0" y="45688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78EC50-70B3-4E20-B6FF-C052323B38FB}">
      <dsp:nvSpPr>
        <dsp:cNvPr id="0" name=""/>
        <dsp:cNvSpPr/>
      </dsp:nvSpPr>
      <dsp:spPr>
        <a:xfrm>
          <a:off x="1245724" y="2633067"/>
          <a:ext cx="1000786" cy="2197379"/>
        </a:xfrm>
        <a:custGeom>
          <a:avLst/>
          <a:gdLst/>
          <a:ahLst/>
          <a:cxnLst/>
          <a:rect l="0" t="0" r="0" b="0"/>
          <a:pathLst>
            <a:path>
              <a:moveTo>
                <a:pt x="0" y="0"/>
              </a:moveTo>
              <a:lnTo>
                <a:pt x="0" y="2197379"/>
              </a:lnTo>
              <a:lnTo>
                <a:pt x="1000786" y="219737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27E155-0B9E-4B04-8F88-71EA8206B9D8}">
      <dsp:nvSpPr>
        <dsp:cNvPr id="0" name=""/>
        <dsp:cNvSpPr/>
      </dsp:nvSpPr>
      <dsp:spPr>
        <a:xfrm>
          <a:off x="1245724" y="2633067"/>
          <a:ext cx="1000786" cy="652686"/>
        </a:xfrm>
        <a:custGeom>
          <a:avLst/>
          <a:gdLst/>
          <a:ahLst/>
          <a:cxnLst/>
          <a:rect l="0" t="0" r="0" b="0"/>
          <a:pathLst>
            <a:path>
              <a:moveTo>
                <a:pt x="0" y="0"/>
              </a:moveTo>
              <a:lnTo>
                <a:pt x="0" y="652686"/>
              </a:lnTo>
              <a:lnTo>
                <a:pt x="1000786" y="65268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379D92-4EAF-47CC-8C38-DFE079051584}">
      <dsp:nvSpPr>
        <dsp:cNvPr id="0" name=""/>
        <dsp:cNvSpPr/>
      </dsp:nvSpPr>
      <dsp:spPr>
        <a:xfrm>
          <a:off x="1245724" y="1088375"/>
          <a:ext cx="3948756" cy="456880"/>
        </a:xfrm>
        <a:custGeom>
          <a:avLst/>
          <a:gdLst/>
          <a:ahLst/>
          <a:cxnLst/>
          <a:rect l="0" t="0" r="0" b="0"/>
          <a:pathLst>
            <a:path>
              <a:moveTo>
                <a:pt x="3948756" y="0"/>
              </a:moveTo>
              <a:lnTo>
                <a:pt x="3948756" y="228440"/>
              </a:lnTo>
              <a:lnTo>
                <a:pt x="0" y="228440"/>
              </a:lnTo>
              <a:lnTo>
                <a:pt x="0" y="45688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7EDFBF-7C37-493F-9C35-316AC631715C}">
      <dsp:nvSpPr>
        <dsp:cNvPr id="0" name=""/>
        <dsp:cNvSpPr/>
      </dsp:nvSpPr>
      <dsp:spPr>
        <a:xfrm>
          <a:off x="4097335" y="563"/>
          <a:ext cx="2194290"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50D39D-5889-45F5-A034-904A7AA659BE}">
      <dsp:nvSpPr>
        <dsp:cNvPr id="0" name=""/>
        <dsp:cNvSpPr/>
      </dsp:nvSpPr>
      <dsp:spPr>
        <a:xfrm>
          <a:off x="4097335" y="563"/>
          <a:ext cx="2194290"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DB0D1A-DC86-406E-981A-F75E26AFE4B5}">
      <dsp:nvSpPr>
        <dsp:cNvPr id="0" name=""/>
        <dsp:cNvSpPr/>
      </dsp:nvSpPr>
      <dsp:spPr>
        <a:xfrm>
          <a:off x="3000190" y="196369"/>
          <a:ext cx="4388580"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GB" sz="2200" b="1" kern="1200" dirty="0" smtClean="0">
              <a:solidFill>
                <a:srgbClr val="7030A0"/>
              </a:solidFill>
            </a:rPr>
            <a:t>Aliphatic hydrocarbons divided into</a:t>
          </a:r>
          <a:r>
            <a:rPr lang="en-GB" sz="2000" kern="1200" dirty="0" smtClean="0"/>
            <a:t>:</a:t>
          </a:r>
          <a:endParaRPr lang="en-US" sz="2000" kern="1200" dirty="0"/>
        </a:p>
      </dsp:txBody>
      <dsp:txXfrm>
        <a:off x="3000190" y="196369"/>
        <a:ext cx="4388580" cy="696199"/>
      </dsp:txXfrm>
    </dsp:sp>
    <dsp:sp modelId="{5C2ECE36-2683-4602-B1F2-9360E0D1C5BC}">
      <dsp:nvSpPr>
        <dsp:cNvPr id="0" name=""/>
        <dsp:cNvSpPr/>
      </dsp:nvSpPr>
      <dsp:spPr>
        <a:xfrm>
          <a:off x="701818" y="1545255"/>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6AE8A6-25AF-483E-AB8D-DE041684C4B7}">
      <dsp:nvSpPr>
        <dsp:cNvPr id="0" name=""/>
        <dsp:cNvSpPr/>
      </dsp:nvSpPr>
      <dsp:spPr>
        <a:xfrm>
          <a:off x="701818" y="1545255"/>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7123A3-9490-4631-BE8C-3D000181F4F4}">
      <dsp:nvSpPr>
        <dsp:cNvPr id="0" name=""/>
        <dsp:cNvSpPr/>
      </dsp:nvSpPr>
      <dsp:spPr>
        <a:xfrm>
          <a:off x="157912" y="1741062"/>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b="1" kern="1200" dirty="0" smtClean="0"/>
            <a:t>1-Alkanes:</a:t>
          </a:r>
          <a:endParaRPr lang="en-US" sz="1700" kern="1200" dirty="0"/>
        </a:p>
      </dsp:txBody>
      <dsp:txXfrm>
        <a:off x="157912" y="1741062"/>
        <a:ext cx="2175623" cy="696199"/>
      </dsp:txXfrm>
    </dsp:sp>
    <dsp:sp modelId="{E2DB92FC-ACCF-4840-9E85-F2BA03803C27}">
      <dsp:nvSpPr>
        <dsp:cNvPr id="0" name=""/>
        <dsp:cNvSpPr/>
      </dsp:nvSpPr>
      <dsp:spPr>
        <a:xfrm>
          <a:off x="2115973" y="3089948"/>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A32D71-DCC7-4BD9-A6DA-8660726E53AF}">
      <dsp:nvSpPr>
        <dsp:cNvPr id="0" name=""/>
        <dsp:cNvSpPr/>
      </dsp:nvSpPr>
      <dsp:spPr>
        <a:xfrm>
          <a:off x="2115973" y="3089948"/>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401A30-43D8-4A27-B82E-3F87A9486AA6}">
      <dsp:nvSpPr>
        <dsp:cNvPr id="0" name=""/>
        <dsp:cNvSpPr/>
      </dsp:nvSpPr>
      <dsp:spPr>
        <a:xfrm>
          <a:off x="1572067" y="3285754"/>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kern="1200" dirty="0" smtClean="0"/>
            <a:t>Only single covalent bonds are present, </a:t>
          </a:r>
          <a:endParaRPr lang="en-US" sz="1700" kern="1200" dirty="0"/>
        </a:p>
      </dsp:txBody>
      <dsp:txXfrm>
        <a:off x="1572067" y="3285754"/>
        <a:ext cx="2175623" cy="696199"/>
      </dsp:txXfrm>
    </dsp:sp>
    <dsp:sp modelId="{DB7DE3D5-90CF-4D87-B986-9456B6E73BE9}">
      <dsp:nvSpPr>
        <dsp:cNvPr id="0" name=""/>
        <dsp:cNvSpPr/>
      </dsp:nvSpPr>
      <dsp:spPr>
        <a:xfrm>
          <a:off x="2115973" y="4634640"/>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8F5E5F-4384-4416-A48B-B043CAEDB2A5}">
      <dsp:nvSpPr>
        <dsp:cNvPr id="0" name=""/>
        <dsp:cNvSpPr/>
      </dsp:nvSpPr>
      <dsp:spPr>
        <a:xfrm>
          <a:off x="2115973" y="4634640"/>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37F5F0-AD05-4B0D-B67B-A4F35DA7A178}">
      <dsp:nvSpPr>
        <dsp:cNvPr id="0" name=""/>
        <dsp:cNvSpPr/>
      </dsp:nvSpPr>
      <dsp:spPr>
        <a:xfrm>
          <a:off x="1572067" y="4830446"/>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kern="1200" dirty="0" smtClean="0"/>
            <a:t>general formula</a:t>
          </a:r>
        </a:p>
        <a:p>
          <a:pPr lvl="0" algn="ctr" defTabSz="755650" rtl="0">
            <a:lnSpc>
              <a:spcPct val="90000"/>
            </a:lnSpc>
            <a:spcBef>
              <a:spcPct val="0"/>
            </a:spcBef>
            <a:spcAft>
              <a:spcPct val="35000"/>
            </a:spcAft>
          </a:pPr>
          <a:r>
            <a:rPr lang="en-GB" sz="1700" kern="1200" dirty="0" smtClean="0"/>
            <a:t> C</a:t>
          </a:r>
          <a:r>
            <a:rPr lang="en-GB" sz="1700" kern="1200" baseline="-25000" dirty="0" smtClean="0"/>
            <a:t>n</a:t>
          </a:r>
          <a:r>
            <a:rPr lang="en-GB" sz="1700" kern="1200" dirty="0" smtClean="0"/>
            <a:t>H</a:t>
          </a:r>
          <a:r>
            <a:rPr lang="en-GB" sz="1700" kern="1200" baseline="-25000" dirty="0" smtClean="0"/>
            <a:t>2n+2</a:t>
          </a:r>
          <a:r>
            <a:rPr lang="en-GB" sz="1700" kern="1200" dirty="0" smtClean="0"/>
            <a:t>, n = 1, 2, ….</a:t>
          </a:r>
          <a:endParaRPr lang="en-US" sz="1700" kern="1200" dirty="0"/>
        </a:p>
      </dsp:txBody>
      <dsp:txXfrm>
        <a:off x="1572067" y="4830446"/>
        <a:ext cx="2175623" cy="696199"/>
      </dsp:txXfrm>
    </dsp:sp>
    <dsp:sp modelId="{0B7616FC-A3C9-4D24-B5FF-52C340B5CE10}">
      <dsp:nvSpPr>
        <dsp:cNvPr id="0" name=""/>
        <dsp:cNvSpPr/>
      </dsp:nvSpPr>
      <dsp:spPr>
        <a:xfrm>
          <a:off x="3334322" y="1545255"/>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27ACB2-E804-4A62-BBBC-CD60CB8BDEC0}">
      <dsp:nvSpPr>
        <dsp:cNvPr id="0" name=""/>
        <dsp:cNvSpPr/>
      </dsp:nvSpPr>
      <dsp:spPr>
        <a:xfrm>
          <a:off x="3334322" y="1545255"/>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B6D4E6-E243-49BF-B1C6-F8BFDE601494}">
      <dsp:nvSpPr>
        <dsp:cNvPr id="0" name=""/>
        <dsp:cNvSpPr/>
      </dsp:nvSpPr>
      <dsp:spPr>
        <a:xfrm>
          <a:off x="2790416" y="1741062"/>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b="1" kern="1200" dirty="0" smtClean="0"/>
            <a:t>2-Cycloalkanes:</a:t>
          </a:r>
          <a:endParaRPr lang="en-US" sz="1700" kern="1200" dirty="0"/>
        </a:p>
      </dsp:txBody>
      <dsp:txXfrm>
        <a:off x="2790416" y="1741062"/>
        <a:ext cx="2175623" cy="696199"/>
      </dsp:txXfrm>
    </dsp:sp>
    <dsp:sp modelId="{B3133C50-8812-4DE5-9155-CCE973E1B7CF}">
      <dsp:nvSpPr>
        <dsp:cNvPr id="0" name=""/>
        <dsp:cNvSpPr/>
      </dsp:nvSpPr>
      <dsp:spPr>
        <a:xfrm>
          <a:off x="4748477" y="3089948"/>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FCF515-355D-4494-A1CF-B403411B044B}">
      <dsp:nvSpPr>
        <dsp:cNvPr id="0" name=""/>
        <dsp:cNvSpPr/>
      </dsp:nvSpPr>
      <dsp:spPr>
        <a:xfrm>
          <a:off x="4748477" y="3089948"/>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359655-1C81-4823-94CA-BCECB68F9BEF}">
      <dsp:nvSpPr>
        <dsp:cNvPr id="0" name=""/>
        <dsp:cNvSpPr/>
      </dsp:nvSpPr>
      <dsp:spPr>
        <a:xfrm>
          <a:off x="4204571" y="3285754"/>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kern="1200" dirty="0" smtClean="0"/>
            <a:t>alkanes whose carbon atoms are joined in rings,</a:t>
          </a:r>
          <a:r>
            <a:rPr lang="en-GB" sz="1700" b="1" kern="1200" dirty="0" smtClean="0"/>
            <a:t> </a:t>
          </a:r>
          <a:endParaRPr lang="en-US" sz="1700" kern="1200" dirty="0"/>
        </a:p>
      </dsp:txBody>
      <dsp:txXfrm>
        <a:off x="4204571" y="3285754"/>
        <a:ext cx="2175623" cy="696199"/>
      </dsp:txXfrm>
    </dsp:sp>
    <dsp:sp modelId="{20BD7010-04F1-4E20-9207-8D068FF3F949}">
      <dsp:nvSpPr>
        <dsp:cNvPr id="0" name=""/>
        <dsp:cNvSpPr/>
      </dsp:nvSpPr>
      <dsp:spPr>
        <a:xfrm>
          <a:off x="4748477" y="4634640"/>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716C9B-8315-43DF-B937-CB029430CC5E}">
      <dsp:nvSpPr>
        <dsp:cNvPr id="0" name=""/>
        <dsp:cNvSpPr/>
      </dsp:nvSpPr>
      <dsp:spPr>
        <a:xfrm>
          <a:off x="4748477" y="4634640"/>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A13E39-2175-44F2-9B7D-BE00BC2564AF}">
      <dsp:nvSpPr>
        <dsp:cNvPr id="0" name=""/>
        <dsp:cNvSpPr/>
      </dsp:nvSpPr>
      <dsp:spPr>
        <a:xfrm>
          <a:off x="4204571" y="4830446"/>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kern="1200" dirty="0" smtClean="0"/>
            <a:t>general formula</a:t>
          </a:r>
        </a:p>
        <a:p>
          <a:pPr lvl="0" algn="ctr" defTabSz="755650" rtl="0">
            <a:lnSpc>
              <a:spcPct val="90000"/>
            </a:lnSpc>
            <a:spcBef>
              <a:spcPct val="0"/>
            </a:spcBef>
            <a:spcAft>
              <a:spcPct val="35000"/>
            </a:spcAft>
          </a:pPr>
          <a:r>
            <a:rPr lang="en-GB" sz="1700" kern="1200" dirty="0" smtClean="0"/>
            <a:t> C</a:t>
          </a:r>
          <a:r>
            <a:rPr lang="en-GB" sz="1700" kern="1200" baseline="-25000" dirty="0" smtClean="0"/>
            <a:t>n</a:t>
          </a:r>
          <a:r>
            <a:rPr lang="en-GB" sz="1700" kern="1200" dirty="0" smtClean="0"/>
            <a:t>H</a:t>
          </a:r>
          <a:r>
            <a:rPr lang="en-GB" sz="1700" kern="1200" baseline="-25000" dirty="0" smtClean="0"/>
            <a:t>2n</a:t>
          </a:r>
          <a:r>
            <a:rPr lang="en-GB" sz="1700" kern="1200" dirty="0" smtClean="0"/>
            <a:t>, n = 3, 4, ….</a:t>
          </a:r>
          <a:endParaRPr lang="en-US" sz="1700" kern="1200" dirty="0"/>
        </a:p>
      </dsp:txBody>
      <dsp:txXfrm>
        <a:off x="4204571" y="4830446"/>
        <a:ext cx="2175623" cy="696199"/>
      </dsp:txXfrm>
    </dsp:sp>
    <dsp:sp modelId="{6383AAE9-B591-4D5E-AD8E-D39AC91AD1D3}">
      <dsp:nvSpPr>
        <dsp:cNvPr id="0" name=""/>
        <dsp:cNvSpPr/>
      </dsp:nvSpPr>
      <dsp:spPr>
        <a:xfrm>
          <a:off x="5966826" y="1545255"/>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963BDA-EE26-4A24-8BC0-C5022F0B62CF}">
      <dsp:nvSpPr>
        <dsp:cNvPr id="0" name=""/>
        <dsp:cNvSpPr/>
      </dsp:nvSpPr>
      <dsp:spPr>
        <a:xfrm>
          <a:off x="5966826" y="1545255"/>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D45441-DCC5-4E80-BF2A-2406ADBA9C75}">
      <dsp:nvSpPr>
        <dsp:cNvPr id="0" name=""/>
        <dsp:cNvSpPr/>
      </dsp:nvSpPr>
      <dsp:spPr>
        <a:xfrm>
          <a:off x="5422920" y="1741062"/>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b="1" kern="1200" dirty="0" smtClean="0"/>
            <a:t>3-Alkenes:</a:t>
          </a:r>
          <a:endParaRPr lang="en-US" sz="1700" kern="1200" dirty="0"/>
        </a:p>
      </dsp:txBody>
      <dsp:txXfrm>
        <a:off x="5422920" y="1741062"/>
        <a:ext cx="2175623" cy="696199"/>
      </dsp:txXfrm>
    </dsp:sp>
    <dsp:sp modelId="{DEC60473-8B0A-40CE-A181-D321961F3FE6}">
      <dsp:nvSpPr>
        <dsp:cNvPr id="0" name=""/>
        <dsp:cNvSpPr/>
      </dsp:nvSpPr>
      <dsp:spPr>
        <a:xfrm>
          <a:off x="7380981" y="3089948"/>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CAB3CF-0CAB-4875-A764-D25062F2BB2C}">
      <dsp:nvSpPr>
        <dsp:cNvPr id="0" name=""/>
        <dsp:cNvSpPr/>
      </dsp:nvSpPr>
      <dsp:spPr>
        <a:xfrm>
          <a:off x="7380981" y="3089948"/>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5DE4A0-40D8-4CAB-B51F-564219B9615A}">
      <dsp:nvSpPr>
        <dsp:cNvPr id="0" name=""/>
        <dsp:cNvSpPr/>
      </dsp:nvSpPr>
      <dsp:spPr>
        <a:xfrm>
          <a:off x="6837075" y="3285754"/>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kern="1200" dirty="0" smtClean="0"/>
            <a:t>contain at least one carbon-carbon double bond, </a:t>
          </a:r>
          <a:endParaRPr lang="en-US" sz="1700" kern="1200" dirty="0"/>
        </a:p>
      </dsp:txBody>
      <dsp:txXfrm>
        <a:off x="6837075" y="3285754"/>
        <a:ext cx="2175623" cy="696199"/>
      </dsp:txXfrm>
    </dsp:sp>
    <dsp:sp modelId="{48BEBD03-404B-4CE0-89FC-BDCAEEA74320}">
      <dsp:nvSpPr>
        <dsp:cNvPr id="0" name=""/>
        <dsp:cNvSpPr/>
      </dsp:nvSpPr>
      <dsp:spPr>
        <a:xfrm>
          <a:off x="7380981" y="4634640"/>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498600-703F-413B-9704-26F98445FECE}">
      <dsp:nvSpPr>
        <dsp:cNvPr id="0" name=""/>
        <dsp:cNvSpPr/>
      </dsp:nvSpPr>
      <dsp:spPr>
        <a:xfrm>
          <a:off x="7380981" y="4634640"/>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94C037-6E33-488C-B390-B74E1D1154BB}">
      <dsp:nvSpPr>
        <dsp:cNvPr id="0" name=""/>
        <dsp:cNvSpPr/>
      </dsp:nvSpPr>
      <dsp:spPr>
        <a:xfrm>
          <a:off x="6837075" y="4830446"/>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kern="1200" dirty="0" smtClean="0"/>
            <a:t>general formula </a:t>
          </a:r>
        </a:p>
        <a:p>
          <a:pPr lvl="0" algn="ctr" defTabSz="755650" rtl="0">
            <a:lnSpc>
              <a:spcPct val="90000"/>
            </a:lnSpc>
            <a:spcBef>
              <a:spcPct val="0"/>
            </a:spcBef>
            <a:spcAft>
              <a:spcPct val="35000"/>
            </a:spcAft>
          </a:pPr>
          <a:r>
            <a:rPr lang="en-GB" sz="1700" kern="1200" dirty="0" smtClean="0"/>
            <a:t>C</a:t>
          </a:r>
          <a:r>
            <a:rPr lang="en-GB" sz="1700" kern="1200" baseline="-25000" dirty="0" smtClean="0"/>
            <a:t>n</a:t>
          </a:r>
          <a:r>
            <a:rPr lang="en-GB" sz="1700" kern="1200" dirty="0" smtClean="0"/>
            <a:t>H</a:t>
          </a:r>
          <a:r>
            <a:rPr lang="en-GB" sz="1700" kern="1200" baseline="-25000" dirty="0" smtClean="0"/>
            <a:t>2n</a:t>
          </a:r>
          <a:r>
            <a:rPr lang="en-GB" sz="1700" kern="1200" dirty="0" smtClean="0"/>
            <a:t>, n = 2, 3 ….</a:t>
          </a:r>
          <a:endParaRPr lang="en-US" sz="1700" kern="1200" dirty="0"/>
        </a:p>
      </dsp:txBody>
      <dsp:txXfrm>
        <a:off x="6837075" y="4830446"/>
        <a:ext cx="2175623" cy="696199"/>
      </dsp:txXfrm>
    </dsp:sp>
    <dsp:sp modelId="{8EC5289D-7A47-41FB-B9BB-3E581F1303A6}">
      <dsp:nvSpPr>
        <dsp:cNvPr id="0" name=""/>
        <dsp:cNvSpPr/>
      </dsp:nvSpPr>
      <dsp:spPr>
        <a:xfrm>
          <a:off x="8599330" y="1545255"/>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A45765-7BB6-4544-ABB7-F4B6316C1EBC}">
      <dsp:nvSpPr>
        <dsp:cNvPr id="0" name=""/>
        <dsp:cNvSpPr/>
      </dsp:nvSpPr>
      <dsp:spPr>
        <a:xfrm>
          <a:off x="8599330" y="1545255"/>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5A6028-B568-408E-AAF6-D28F3250AA2C}">
      <dsp:nvSpPr>
        <dsp:cNvPr id="0" name=""/>
        <dsp:cNvSpPr/>
      </dsp:nvSpPr>
      <dsp:spPr>
        <a:xfrm>
          <a:off x="8055424" y="1741062"/>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b="1" kern="1200" dirty="0" smtClean="0"/>
            <a:t>4- Alkynes:</a:t>
          </a:r>
          <a:endParaRPr lang="en-US" sz="1700" kern="1200" dirty="0"/>
        </a:p>
      </dsp:txBody>
      <dsp:txXfrm>
        <a:off x="8055424" y="1741062"/>
        <a:ext cx="2175623" cy="696199"/>
      </dsp:txXfrm>
    </dsp:sp>
    <dsp:sp modelId="{51F2F0C8-BA20-4A4E-9A1E-BA00F0AE934B}">
      <dsp:nvSpPr>
        <dsp:cNvPr id="0" name=""/>
        <dsp:cNvSpPr/>
      </dsp:nvSpPr>
      <dsp:spPr>
        <a:xfrm>
          <a:off x="10013485" y="3089948"/>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9B6146-05B5-4052-819B-51F0429A84AD}">
      <dsp:nvSpPr>
        <dsp:cNvPr id="0" name=""/>
        <dsp:cNvSpPr/>
      </dsp:nvSpPr>
      <dsp:spPr>
        <a:xfrm>
          <a:off x="10013485" y="3089948"/>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CB1FAC-4BC7-4512-8918-D6CC583D5F3C}">
      <dsp:nvSpPr>
        <dsp:cNvPr id="0" name=""/>
        <dsp:cNvSpPr/>
      </dsp:nvSpPr>
      <dsp:spPr>
        <a:xfrm>
          <a:off x="9469580" y="3285754"/>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kern="1200" dirty="0" smtClean="0"/>
            <a:t>contain at least one carbon-carbon triple bond, </a:t>
          </a:r>
          <a:endParaRPr lang="en-US" sz="1700" kern="1200" dirty="0"/>
        </a:p>
      </dsp:txBody>
      <dsp:txXfrm>
        <a:off x="9469580" y="3285754"/>
        <a:ext cx="2175623" cy="696199"/>
      </dsp:txXfrm>
    </dsp:sp>
    <dsp:sp modelId="{17B03DD6-050B-4767-BDA8-0A0C3114D168}">
      <dsp:nvSpPr>
        <dsp:cNvPr id="0" name=""/>
        <dsp:cNvSpPr/>
      </dsp:nvSpPr>
      <dsp:spPr>
        <a:xfrm>
          <a:off x="10013485" y="4634640"/>
          <a:ext cx="1087811" cy="1087811"/>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74BDA6-1F55-43A3-84C9-ED2DE52AE985}">
      <dsp:nvSpPr>
        <dsp:cNvPr id="0" name=""/>
        <dsp:cNvSpPr/>
      </dsp:nvSpPr>
      <dsp:spPr>
        <a:xfrm>
          <a:off x="10013485" y="4634640"/>
          <a:ext cx="1087811" cy="1087811"/>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6AFFD2-585B-41BB-AE73-D5B71A9F055B}">
      <dsp:nvSpPr>
        <dsp:cNvPr id="0" name=""/>
        <dsp:cNvSpPr/>
      </dsp:nvSpPr>
      <dsp:spPr>
        <a:xfrm>
          <a:off x="9469580" y="4830446"/>
          <a:ext cx="2175623" cy="69619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GB" sz="1700" kern="1200" dirty="0" smtClean="0"/>
            <a:t>general formula </a:t>
          </a:r>
        </a:p>
        <a:p>
          <a:pPr lvl="0" algn="ctr" defTabSz="755650" rtl="0">
            <a:lnSpc>
              <a:spcPct val="90000"/>
            </a:lnSpc>
            <a:spcBef>
              <a:spcPct val="0"/>
            </a:spcBef>
            <a:spcAft>
              <a:spcPct val="35000"/>
            </a:spcAft>
          </a:pPr>
          <a:r>
            <a:rPr lang="en-GB" sz="1700" kern="1200" dirty="0" smtClean="0"/>
            <a:t>C</a:t>
          </a:r>
          <a:r>
            <a:rPr lang="en-GB" sz="1700" kern="1200" baseline="-25000" dirty="0" smtClean="0"/>
            <a:t>n</a:t>
          </a:r>
          <a:r>
            <a:rPr lang="en-GB" sz="1700" kern="1200" dirty="0" smtClean="0"/>
            <a:t>H</a:t>
          </a:r>
          <a:r>
            <a:rPr lang="en-GB" sz="1700" kern="1200" baseline="-25000" dirty="0" smtClean="0"/>
            <a:t>2n-2</a:t>
          </a:r>
          <a:r>
            <a:rPr lang="en-GB" sz="1700" kern="1200" dirty="0" smtClean="0"/>
            <a:t>, n = 2, 3….</a:t>
          </a:r>
          <a:endParaRPr lang="en-US" sz="1700" kern="1200" dirty="0"/>
        </a:p>
      </dsp:txBody>
      <dsp:txXfrm>
        <a:off x="9469580" y="4830446"/>
        <a:ext cx="2175623" cy="6961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8C5181-66A4-4569-9FC4-40E6031C06E9}">
      <dsp:nvSpPr>
        <dsp:cNvPr id="0" name=""/>
        <dsp:cNvSpPr/>
      </dsp:nvSpPr>
      <dsp:spPr>
        <a:xfrm>
          <a:off x="5573560" y="2124311"/>
          <a:ext cx="4984737" cy="247177"/>
        </a:xfrm>
        <a:custGeom>
          <a:avLst/>
          <a:gdLst/>
          <a:ahLst/>
          <a:cxnLst/>
          <a:rect l="0" t="0" r="0" b="0"/>
          <a:pathLst>
            <a:path>
              <a:moveTo>
                <a:pt x="0" y="0"/>
              </a:moveTo>
              <a:lnTo>
                <a:pt x="0" y="123588"/>
              </a:lnTo>
              <a:lnTo>
                <a:pt x="4984737" y="123588"/>
              </a:lnTo>
              <a:lnTo>
                <a:pt x="4984737" y="247177"/>
              </a:lnTo>
            </a:path>
          </a:pathLst>
        </a:custGeom>
        <a:noFill/>
        <a:ln w="127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19C58F-3B0F-4579-AC39-B89F1C77B10A}">
      <dsp:nvSpPr>
        <dsp:cNvPr id="0" name=""/>
        <dsp:cNvSpPr/>
      </dsp:nvSpPr>
      <dsp:spPr>
        <a:xfrm>
          <a:off x="5573560" y="2124311"/>
          <a:ext cx="3560526" cy="247177"/>
        </a:xfrm>
        <a:custGeom>
          <a:avLst/>
          <a:gdLst/>
          <a:ahLst/>
          <a:cxnLst/>
          <a:rect l="0" t="0" r="0" b="0"/>
          <a:pathLst>
            <a:path>
              <a:moveTo>
                <a:pt x="0" y="0"/>
              </a:moveTo>
              <a:lnTo>
                <a:pt x="0" y="123588"/>
              </a:lnTo>
              <a:lnTo>
                <a:pt x="3560526" y="123588"/>
              </a:lnTo>
              <a:lnTo>
                <a:pt x="3560526" y="247177"/>
              </a:lnTo>
            </a:path>
          </a:pathLst>
        </a:custGeom>
        <a:noFill/>
        <a:ln w="127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21C7D-15D4-43EC-BBB1-733876FEC3AF}">
      <dsp:nvSpPr>
        <dsp:cNvPr id="0" name=""/>
        <dsp:cNvSpPr/>
      </dsp:nvSpPr>
      <dsp:spPr>
        <a:xfrm>
          <a:off x="5573560" y="2124311"/>
          <a:ext cx="2136316" cy="247177"/>
        </a:xfrm>
        <a:custGeom>
          <a:avLst/>
          <a:gdLst/>
          <a:ahLst/>
          <a:cxnLst/>
          <a:rect l="0" t="0" r="0" b="0"/>
          <a:pathLst>
            <a:path>
              <a:moveTo>
                <a:pt x="0" y="0"/>
              </a:moveTo>
              <a:lnTo>
                <a:pt x="0" y="123588"/>
              </a:lnTo>
              <a:lnTo>
                <a:pt x="2136316" y="123588"/>
              </a:lnTo>
              <a:lnTo>
                <a:pt x="2136316" y="247177"/>
              </a:lnTo>
            </a:path>
          </a:pathLst>
        </a:custGeom>
        <a:noFill/>
        <a:ln w="127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2963E2-DFB3-407B-8BCC-5C3BB1E1AB81}">
      <dsp:nvSpPr>
        <dsp:cNvPr id="0" name=""/>
        <dsp:cNvSpPr/>
      </dsp:nvSpPr>
      <dsp:spPr>
        <a:xfrm>
          <a:off x="5573560" y="2124311"/>
          <a:ext cx="712105" cy="247177"/>
        </a:xfrm>
        <a:custGeom>
          <a:avLst/>
          <a:gdLst/>
          <a:ahLst/>
          <a:cxnLst/>
          <a:rect l="0" t="0" r="0" b="0"/>
          <a:pathLst>
            <a:path>
              <a:moveTo>
                <a:pt x="0" y="0"/>
              </a:moveTo>
              <a:lnTo>
                <a:pt x="0" y="123588"/>
              </a:lnTo>
              <a:lnTo>
                <a:pt x="712105" y="123588"/>
              </a:lnTo>
              <a:lnTo>
                <a:pt x="712105" y="247177"/>
              </a:lnTo>
            </a:path>
          </a:pathLst>
        </a:custGeom>
        <a:noFill/>
        <a:ln w="127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C2FC79-11AE-4CCF-886F-92F45C530F88}">
      <dsp:nvSpPr>
        <dsp:cNvPr id="0" name=""/>
        <dsp:cNvSpPr/>
      </dsp:nvSpPr>
      <dsp:spPr>
        <a:xfrm>
          <a:off x="4861455" y="2124311"/>
          <a:ext cx="712105" cy="247177"/>
        </a:xfrm>
        <a:custGeom>
          <a:avLst/>
          <a:gdLst/>
          <a:ahLst/>
          <a:cxnLst/>
          <a:rect l="0" t="0" r="0" b="0"/>
          <a:pathLst>
            <a:path>
              <a:moveTo>
                <a:pt x="712105" y="0"/>
              </a:moveTo>
              <a:lnTo>
                <a:pt x="712105" y="123588"/>
              </a:lnTo>
              <a:lnTo>
                <a:pt x="0" y="123588"/>
              </a:lnTo>
              <a:lnTo>
                <a:pt x="0" y="247177"/>
              </a:lnTo>
            </a:path>
          </a:pathLst>
        </a:custGeom>
        <a:noFill/>
        <a:ln w="127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F6D233-A67D-40D3-A7DA-7076FAA3BE36}">
      <dsp:nvSpPr>
        <dsp:cNvPr id="0" name=""/>
        <dsp:cNvSpPr/>
      </dsp:nvSpPr>
      <dsp:spPr>
        <a:xfrm>
          <a:off x="3437244" y="2124311"/>
          <a:ext cx="2136316" cy="247177"/>
        </a:xfrm>
        <a:custGeom>
          <a:avLst/>
          <a:gdLst/>
          <a:ahLst/>
          <a:cxnLst/>
          <a:rect l="0" t="0" r="0" b="0"/>
          <a:pathLst>
            <a:path>
              <a:moveTo>
                <a:pt x="2136316" y="0"/>
              </a:moveTo>
              <a:lnTo>
                <a:pt x="2136316" y="123588"/>
              </a:lnTo>
              <a:lnTo>
                <a:pt x="0" y="123588"/>
              </a:lnTo>
              <a:lnTo>
                <a:pt x="0" y="247177"/>
              </a:lnTo>
            </a:path>
          </a:pathLst>
        </a:custGeom>
        <a:noFill/>
        <a:ln w="127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AA7CA1-6678-437B-833B-7824CD64846B}">
      <dsp:nvSpPr>
        <dsp:cNvPr id="0" name=""/>
        <dsp:cNvSpPr/>
      </dsp:nvSpPr>
      <dsp:spPr>
        <a:xfrm>
          <a:off x="2013033" y="2124311"/>
          <a:ext cx="3560526" cy="247177"/>
        </a:xfrm>
        <a:custGeom>
          <a:avLst/>
          <a:gdLst/>
          <a:ahLst/>
          <a:cxnLst/>
          <a:rect l="0" t="0" r="0" b="0"/>
          <a:pathLst>
            <a:path>
              <a:moveTo>
                <a:pt x="3560526" y="0"/>
              </a:moveTo>
              <a:lnTo>
                <a:pt x="3560526" y="123588"/>
              </a:lnTo>
              <a:lnTo>
                <a:pt x="0" y="123588"/>
              </a:lnTo>
              <a:lnTo>
                <a:pt x="0" y="247177"/>
              </a:lnTo>
            </a:path>
          </a:pathLst>
        </a:custGeom>
        <a:noFill/>
        <a:ln w="127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E7D8CB-8206-496F-8D6B-CA65BB0A8CBE}">
      <dsp:nvSpPr>
        <dsp:cNvPr id="0" name=""/>
        <dsp:cNvSpPr/>
      </dsp:nvSpPr>
      <dsp:spPr>
        <a:xfrm>
          <a:off x="588822" y="2124311"/>
          <a:ext cx="4984737" cy="247177"/>
        </a:xfrm>
        <a:custGeom>
          <a:avLst/>
          <a:gdLst/>
          <a:ahLst/>
          <a:cxnLst/>
          <a:rect l="0" t="0" r="0" b="0"/>
          <a:pathLst>
            <a:path>
              <a:moveTo>
                <a:pt x="4984737" y="0"/>
              </a:moveTo>
              <a:lnTo>
                <a:pt x="4984737" y="123588"/>
              </a:lnTo>
              <a:lnTo>
                <a:pt x="0" y="123588"/>
              </a:lnTo>
              <a:lnTo>
                <a:pt x="0" y="247177"/>
              </a:lnTo>
            </a:path>
          </a:pathLst>
        </a:custGeom>
        <a:noFill/>
        <a:ln w="127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25306C-C1CA-4306-BE9D-042D3EA63996}">
      <dsp:nvSpPr>
        <dsp:cNvPr id="0" name=""/>
        <dsp:cNvSpPr/>
      </dsp:nvSpPr>
      <dsp:spPr>
        <a:xfrm>
          <a:off x="3729566" y="1535794"/>
          <a:ext cx="3687987" cy="588516"/>
        </a:xfrm>
        <a:prstGeom prst="rect">
          <a:avLst/>
        </a:prstGeom>
        <a:solidFill>
          <a:schemeClr val="accent3">
            <a:alpha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n-GB" sz="1900" b="1" kern="1200" dirty="0" smtClean="0"/>
            <a:t>Different Functional Groups forms:</a:t>
          </a:r>
          <a:endParaRPr lang="en-US" sz="1900" b="1" kern="1200" dirty="0"/>
        </a:p>
      </dsp:txBody>
      <dsp:txXfrm>
        <a:off x="3729566" y="1535794"/>
        <a:ext cx="3687987" cy="588516"/>
      </dsp:txXfrm>
    </dsp:sp>
    <dsp:sp modelId="{A3DD1C82-8BB3-4F87-A7D0-C0BE14ECD899}">
      <dsp:nvSpPr>
        <dsp:cNvPr id="0" name=""/>
        <dsp:cNvSpPr/>
      </dsp:nvSpPr>
      <dsp:spPr>
        <a:xfrm>
          <a:off x="306" y="2371488"/>
          <a:ext cx="1177033" cy="588516"/>
        </a:xfrm>
        <a:prstGeom prst="rect">
          <a:avLst/>
        </a:prstGeom>
        <a:solidFill>
          <a:schemeClr val="accent3">
            <a:alpha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n-US" sz="1900" b="1" kern="1200" smtClean="0"/>
            <a:t>Alcohol           </a:t>
          </a:r>
          <a:r>
            <a:rPr lang="en-US" sz="1900" kern="1200" smtClean="0"/>
            <a:t>     </a:t>
          </a:r>
          <a:endParaRPr lang="en-US" sz="1900" kern="1200"/>
        </a:p>
      </dsp:txBody>
      <dsp:txXfrm>
        <a:off x="306" y="2371488"/>
        <a:ext cx="1177033" cy="588516"/>
      </dsp:txXfrm>
    </dsp:sp>
    <dsp:sp modelId="{7812AEFE-6C48-41A0-BA3E-A0C66E838C68}">
      <dsp:nvSpPr>
        <dsp:cNvPr id="0" name=""/>
        <dsp:cNvSpPr/>
      </dsp:nvSpPr>
      <dsp:spPr>
        <a:xfrm>
          <a:off x="1424516" y="2371488"/>
          <a:ext cx="1177033" cy="588516"/>
        </a:xfrm>
        <a:prstGeom prst="rect">
          <a:avLst/>
        </a:prstGeom>
        <a:solidFill>
          <a:schemeClr val="accent3">
            <a:alpha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n-US" sz="1900" b="1" kern="1200" smtClean="0"/>
            <a:t>Ethers </a:t>
          </a:r>
          <a:endParaRPr lang="en-US" sz="1900" kern="1200"/>
        </a:p>
      </dsp:txBody>
      <dsp:txXfrm>
        <a:off x="1424516" y="2371488"/>
        <a:ext cx="1177033" cy="588516"/>
      </dsp:txXfrm>
    </dsp:sp>
    <dsp:sp modelId="{1D7FACD1-2437-422E-8BF3-75517864037A}">
      <dsp:nvSpPr>
        <dsp:cNvPr id="0" name=""/>
        <dsp:cNvSpPr/>
      </dsp:nvSpPr>
      <dsp:spPr>
        <a:xfrm>
          <a:off x="2848727" y="2371488"/>
          <a:ext cx="1177033" cy="588516"/>
        </a:xfrm>
        <a:prstGeom prst="rect">
          <a:avLst/>
        </a:prstGeom>
        <a:solidFill>
          <a:schemeClr val="accent3">
            <a:alpha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n-US" sz="1900" b="1" kern="1200" smtClean="0"/>
            <a:t>Aldhyde     </a:t>
          </a:r>
          <a:r>
            <a:rPr lang="en-US" sz="1900" kern="1200" smtClean="0"/>
            <a:t>            </a:t>
          </a:r>
          <a:endParaRPr lang="en-US" sz="1900" kern="1200"/>
        </a:p>
      </dsp:txBody>
      <dsp:txXfrm>
        <a:off x="2848727" y="2371488"/>
        <a:ext cx="1177033" cy="588516"/>
      </dsp:txXfrm>
    </dsp:sp>
    <dsp:sp modelId="{3B13E7E7-D6F9-4DEA-889E-EE4154F65133}">
      <dsp:nvSpPr>
        <dsp:cNvPr id="0" name=""/>
        <dsp:cNvSpPr/>
      </dsp:nvSpPr>
      <dsp:spPr>
        <a:xfrm>
          <a:off x="4272938" y="2371488"/>
          <a:ext cx="1177033" cy="588516"/>
        </a:xfrm>
        <a:prstGeom prst="rect">
          <a:avLst/>
        </a:prstGeom>
        <a:solidFill>
          <a:schemeClr val="accent3">
            <a:alpha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n-US" sz="1900" b="1" kern="1200" smtClean="0"/>
            <a:t>Ketones </a:t>
          </a:r>
          <a:endParaRPr lang="en-US" sz="1900" kern="1200"/>
        </a:p>
      </dsp:txBody>
      <dsp:txXfrm>
        <a:off x="4272938" y="2371488"/>
        <a:ext cx="1177033" cy="588516"/>
      </dsp:txXfrm>
    </dsp:sp>
    <dsp:sp modelId="{BE8770CB-4666-4641-B483-53892828F210}">
      <dsp:nvSpPr>
        <dsp:cNvPr id="0" name=""/>
        <dsp:cNvSpPr/>
      </dsp:nvSpPr>
      <dsp:spPr>
        <a:xfrm>
          <a:off x="5697149" y="2371488"/>
          <a:ext cx="1177033" cy="588516"/>
        </a:xfrm>
        <a:prstGeom prst="rect">
          <a:avLst/>
        </a:prstGeom>
        <a:solidFill>
          <a:schemeClr val="accent3">
            <a:alpha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n-US" sz="1900" b="1" kern="1200" smtClean="0"/>
            <a:t>Carboxylic acid</a:t>
          </a:r>
          <a:r>
            <a:rPr lang="en-US" sz="1900" kern="1200" smtClean="0"/>
            <a:t>         </a:t>
          </a:r>
          <a:endParaRPr lang="en-US" sz="1900" kern="1200"/>
        </a:p>
      </dsp:txBody>
      <dsp:txXfrm>
        <a:off x="5697149" y="2371488"/>
        <a:ext cx="1177033" cy="588516"/>
      </dsp:txXfrm>
    </dsp:sp>
    <dsp:sp modelId="{26E69D17-AC88-4765-8D60-A62377C0D5AA}">
      <dsp:nvSpPr>
        <dsp:cNvPr id="0" name=""/>
        <dsp:cNvSpPr/>
      </dsp:nvSpPr>
      <dsp:spPr>
        <a:xfrm>
          <a:off x="7121359" y="2371488"/>
          <a:ext cx="1177033" cy="588516"/>
        </a:xfrm>
        <a:prstGeom prst="rect">
          <a:avLst/>
        </a:prstGeom>
        <a:solidFill>
          <a:schemeClr val="accent3">
            <a:alpha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n-US" sz="1900" b="1" kern="1200" smtClean="0"/>
            <a:t>Esters          </a:t>
          </a:r>
          <a:endParaRPr lang="en-US" sz="1900" kern="1200"/>
        </a:p>
      </dsp:txBody>
      <dsp:txXfrm>
        <a:off x="7121359" y="2371488"/>
        <a:ext cx="1177033" cy="588516"/>
      </dsp:txXfrm>
    </dsp:sp>
    <dsp:sp modelId="{64325CD1-380F-4CDC-BDC3-AAF500EFEA41}">
      <dsp:nvSpPr>
        <dsp:cNvPr id="0" name=""/>
        <dsp:cNvSpPr/>
      </dsp:nvSpPr>
      <dsp:spPr>
        <a:xfrm>
          <a:off x="8545570" y="2371488"/>
          <a:ext cx="1177033" cy="588516"/>
        </a:xfrm>
        <a:prstGeom prst="rect">
          <a:avLst/>
        </a:prstGeom>
        <a:solidFill>
          <a:schemeClr val="accent3">
            <a:alpha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n-US" sz="1900" b="1" kern="1200" smtClean="0"/>
            <a:t>Amines    </a:t>
          </a:r>
          <a:endParaRPr lang="en-US" sz="1900" kern="1200"/>
        </a:p>
      </dsp:txBody>
      <dsp:txXfrm>
        <a:off x="8545570" y="2371488"/>
        <a:ext cx="1177033" cy="588516"/>
      </dsp:txXfrm>
    </dsp:sp>
    <dsp:sp modelId="{0969A8B1-AD3D-484E-852A-D3C3A1DDA874}">
      <dsp:nvSpPr>
        <dsp:cNvPr id="0" name=""/>
        <dsp:cNvSpPr/>
      </dsp:nvSpPr>
      <dsp:spPr>
        <a:xfrm>
          <a:off x="9969781" y="2371488"/>
          <a:ext cx="1177033" cy="588516"/>
        </a:xfrm>
        <a:prstGeom prst="rect">
          <a:avLst/>
        </a:prstGeom>
        <a:solidFill>
          <a:schemeClr val="accent3">
            <a:alpha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n-US" sz="1900" b="1" kern="1200" smtClean="0"/>
            <a:t>Aminoacid</a:t>
          </a:r>
          <a:endParaRPr lang="en-US" sz="1900" kern="1200"/>
        </a:p>
      </dsp:txBody>
      <dsp:txXfrm>
        <a:off x="9969781" y="2371488"/>
        <a:ext cx="1177033" cy="5885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631AD8-111D-4D56-9D57-06F33BF49DFC}">
      <dsp:nvSpPr>
        <dsp:cNvPr id="0" name=""/>
        <dsp:cNvSpPr/>
      </dsp:nvSpPr>
      <dsp:spPr>
        <a:xfrm>
          <a:off x="5597063" y="612372"/>
          <a:ext cx="2935435" cy="257705"/>
        </a:xfrm>
        <a:custGeom>
          <a:avLst/>
          <a:gdLst/>
          <a:ahLst/>
          <a:cxnLst/>
          <a:rect l="0" t="0" r="0" b="0"/>
          <a:pathLst>
            <a:path>
              <a:moveTo>
                <a:pt x="0" y="0"/>
              </a:moveTo>
              <a:lnTo>
                <a:pt x="0" y="129291"/>
              </a:lnTo>
              <a:lnTo>
                <a:pt x="2935435" y="129291"/>
              </a:lnTo>
              <a:lnTo>
                <a:pt x="2935435" y="257705"/>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8E6512-2C7F-4B4E-AD9F-F65F853771A5}">
      <dsp:nvSpPr>
        <dsp:cNvPr id="0" name=""/>
        <dsp:cNvSpPr/>
      </dsp:nvSpPr>
      <dsp:spPr>
        <a:xfrm>
          <a:off x="5551343" y="612372"/>
          <a:ext cx="91440" cy="256828"/>
        </a:xfrm>
        <a:custGeom>
          <a:avLst/>
          <a:gdLst/>
          <a:ahLst/>
          <a:cxnLst/>
          <a:rect l="0" t="0" r="0" b="0"/>
          <a:pathLst>
            <a:path>
              <a:moveTo>
                <a:pt x="45720" y="0"/>
              </a:moveTo>
              <a:lnTo>
                <a:pt x="45720" y="25682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95DC77-EBEF-4500-9754-C38914B26768}">
      <dsp:nvSpPr>
        <dsp:cNvPr id="0" name=""/>
        <dsp:cNvSpPr/>
      </dsp:nvSpPr>
      <dsp:spPr>
        <a:xfrm>
          <a:off x="1537857" y="612372"/>
          <a:ext cx="4059205" cy="257705"/>
        </a:xfrm>
        <a:custGeom>
          <a:avLst/>
          <a:gdLst/>
          <a:ahLst/>
          <a:cxnLst/>
          <a:rect l="0" t="0" r="0" b="0"/>
          <a:pathLst>
            <a:path>
              <a:moveTo>
                <a:pt x="4059205" y="0"/>
              </a:moveTo>
              <a:lnTo>
                <a:pt x="4059205" y="129291"/>
              </a:lnTo>
              <a:lnTo>
                <a:pt x="0" y="129291"/>
              </a:lnTo>
              <a:lnTo>
                <a:pt x="0" y="257705"/>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DF4035-64A0-4034-AF27-71F8A37BA746}">
      <dsp:nvSpPr>
        <dsp:cNvPr id="0" name=""/>
        <dsp:cNvSpPr/>
      </dsp:nvSpPr>
      <dsp:spPr>
        <a:xfrm>
          <a:off x="3370589" y="877"/>
          <a:ext cx="4452947" cy="6114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b="1" kern="1200" dirty="0" smtClean="0"/>
            <a:t>Alcohols classified into 3 classes</a:t>
          </a:r>
          <a:endParaRPr lang="en-US" sz="2200" kern="1200" dirty="0"/>
        </a:p>
      </dsp:txBody>
      <dsp:txXfrm>
        <a:off x="3370589" y="877"/>
        <a:ext cx="4452947" cy="611495"/>
      </dsp:txXfrm>
    </dsp:sp>
    <dsp:sp modelId="{B9AF2320-BECC-479C-BAEC-DDDB87889974}">
      <dsp:nvSpPr>
        <dsp:cNvPr id="0" name=""/>
        <dsp:cNvSpPr/>
      </dsp:nvSpPr>
      <dsp:spPr>
        <a:xfrm>
          <a:off x="926362" y="870078"/>
          <a:ext cx="1222991" cy="611495"/>
        </a:xfrm>
        <a:prstGeom prst="rect">
          <a:avLst/>
        </a:prstGeom>
        <a:no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rtl="0">
            <a:lnSpc>
              <a:spcPct val="90000"/>
            </a:lnSpc>
            <a:spcBef>
              <a:spcPct val="0"/>
            </a:spcBef>
            <a:spcAft>
              <a:spcPct val="35000"/>
            </a:spcAft>
          </a:pPr>
          <a:endParaRPr lang="en-US" sz="4200" kern="1200" dirty="0"/>
        </a:p>
      </dsp:txBody>
      <dsp:txXfrm>
        <a:off x="926362" y="870078"/>
        <a:ext cx="1222991" cy="611495"/>
      </dsp:txXfrm>
    </dsp:sp>
    <dsp:sp modelId="{B53550F2-69B6-4308-BFF4-7BDC0B1602F3}">
      <dsp:nvSpPr>
        <dsp:cNvPr id="0" name=""/>
        <dsp:cNvSpPr/>
      </dsp:nvSpPr>
      <dsp:spPr>
        <a:xfrm>
          <a:off x="4985567" y="869201"/>
          <a:ext cx="1222991" cy="611495"/>
        </a:xfrm>
        <a:prstGeom prst="rect">
          <a:avLst/>
        </a:prstGeom>
        <a:no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rtl="0">
            <a:lnSpc>
              <a:spcPct val="90000"/>
            </a:lnSpc>
            <a:spcBef>
              <a:spcPct val="0"/>
            </a:spcBef>
            <a:spcAft>
              <a:spcPct val="35000"/>
            </a:spcAft>
          </a:pPr>
          <a:endParaRPr lang="en-US" sz="4200" kern="1200" dirty="0"/>
        </a:p>
      </dsp:txBody>
      <dsp:txXfrm>
        <a:off x="4985567" y="869201"/>
        <a:ext cx="1222991" cy="611495"/>
      </dsp:txXfrm>
    </dsp:sp>
    <dsp:sp modelId="{982E687C-5B76-45A0-A530-54ADD18C9DB3}">
      <dsp:nvSpPr>
        <dsp:cNvPr id="0" name=""/>
        <dsp:cNvSpPr/>
      </dsp:nvSpPr>
      <dsp:spPr>
        <a:xfrm>
          <a:off x="7921003" y="870078"/>
          <a:ext cx="1222991" cy="611495"/>
        </a:xfrm>
        <a:prstGeom prst="rect">
          <a:avLst/>
        </a:prstGeom>
        <a:no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rtl="0">
            <a:lnSpc>
              <a:spcPct val="90000"/>
            </a:lnSpc>
            <a:spcBef>
              <a:spcPct val="0"/>
            </a:spcBef>
            <a:spcAft>
              <a:spcPct val="35000"/>
            </a:spcAft>
          </a:pPr>
          <a:endParaRPr lang="en-US" sz="4200" kern="1200" dirty="0"/>
        </a:p>
      </dsp:txBody>
      <dsp:txXfrm>
        <a:off x="7921003" y="870078"/>
        <a:ext cx="1222991" cy="6114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EFE960-E552-444F-9455-E7B0C8D511CE}">
      <dsp:nvSpPr>
        <dsp:cNvPr id="0" name=""/>
        <dsp:cNvSpPr/>
      </dsp:nvSpPr>
      <dsp:spPr>
        <a:xfrm>
          <a:off x="5546005" y="1025885"/>
          <a:ext cx="2482094" cy="430776"/>
        </a:xfrm>
        <a:custGeom>
          <a:avLst/>
          <a:gdLst/>
          <a:ahLst/>
          <a:cxnLst/>
          <a:rect l="0" t="0" r="0" b="0"/>
          <a:pathLst>
            <a:path>
              <a:moveTo>
                <a:pt x="0" y="0"/>
              </a:moveTo>
              <a:lnTo>
                <a:pt x="0" y="215388"/>
              </a:lnTo>
              <a:lnTo>
                <a:pt x="2482094" y="215388"/>
              </a:lnTo>
              <a:lnTo>
                <a:pt x="2482094" y="43077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23C831-9999-46E6-9E93-86C3065DF5AE}">
      <dsp:nvSpPr>
        <dsp:cNvPr id="0" name=""/>
        <dsp:cNvSpPr/>
      </dsp:nvSpPr>
      <dsp:spPr>
        <a:xfrm>
          <a:off x="5500285" y="1025885"/>
          <a:ext cx="91440" cy="430776"/>
        </a:xfrm>
        <a:custGeom>
          <a:avLst/>
          <a:gdLst/>
          <a:ahLst/>
          <a:cxnLst/>
          <a:rect l="0" t="0" r="0" b="0"/>
          <a:pathLst>
            <a:path>
              <a:moveTo>
                <a:pt x="45720" y="0"/>
              </a:moveTo>
              <a:lnTo>
                <a:pt x="45720" y="43077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5457F6-1EB8-41C2-9161-892137524F35}">
      <dsp:nvSpPr>
        <dsp:cNvPr id="0" name=""/>
        <dsp:cNvSpPr/>
      </dsp:nvSpPr>
      <dsp:spPr>
        <a:xfrm>
          <a:off x="3063910" y="1025885"/>
          <a:ext cx="2482094" cy="430776"/>
        </a:xfrm>
        <a:custGeom>
          <a:avLst/>
          <a:gdLst/>
          <a:ahLst/>
          <a:cxnLst/>
          <a:rect l="0" t="0" r="0" b="0"/>
          <a:pathLst>
            <a:path>
              <a:moveTo>
                <a:pt x="2482094" y="0"/>
              </a:moveTo>
              <a:lnTo>
                <a:pt x="2482094" y="215388"/>
              </a:lnTo>
              <a:lnTo>
                <a:pt x="0" y="215388"/>
              </a:lnTo>
              <a:lnTo>
                <a:pt x="0" y="43077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2896B9-13CA-4B7A-BB8B-3E645DD3E983}">
      <dsp:nvSpPr>
        <dsp:cNvPr id="0" name=""/>
        <dsp:cNvSpPr/>
      </dsp:nvSpPr>
      <dsp:spPr>
        <a:xfrm>
          <a:off x="4520346" y="226"/>
          <a:ext cx="2051317" cy="1025658"/>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smtClean="0"/>
            <a:t>Biopolymers </a:t>
          </a:r>
          <a:endParaRPr lang="en-US" sz="2200" kern="1200"/>
        </a:p>
      </dsp:txBody>
      <dsp:txXfrm>
        <a:off x="4520346" y="226"/>
        <a:ext cx="2051317" cy="1025658"/>
      </dsp:txXfrm>
    </dsp:sp>
    <dsp:sp modelId="{5149A8AF-FAC1-4E33-B01A-0779A32E427B}">
      <dsp:nvSpPr>
        <dsp:cNvPr id="0" name=""/>
        <dsp:cNvSpPr/>
      </dsp:nvSpPr>
      <dsp:spPr>
        <a:xfrm>
          <a:off x="2038251" y="1456662"/>
          <a:ext cx="2051317" cy="1025658"/>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dirty="0" smtClean="0"/>
            <a:t>Proteins</a:t>
          </a:r>
          <a:endParaRPr lang="en-US" sz="2200" kern="1200" dirty="0"/>
        </a:p>
      </dsp:txBody>
      <dsp:txXfrm>
        <a:off x="2038251" y="1456662"/>
        <a:ext cx="2051317" cy="1025658"/>
      </dsp:txXfrm>
    </dsp:sp>
    <dsp:sp modelId="{CCA5A5EF-8F29-4983-8800-3335A999A89F}">
      <dsp:nvSpPr>
        <dsp:cNvPr id="0" name=""/>
        <dsp:cNvSpPr/>
      </dsp:nvSpPr>
      <dsp:spPr>
        <a:xfrm>
          <a:off x="4520346" y="1456662"/>
          <a:ext cx="2051317" cy="1025658"/>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dirty="0" smtClean="0"/>
            <a:t>Polysaccharides (carbohydrates)</a:t>
          </a:r>
          <a:endParaRPr lang="en-US" sz="2200" kern="1200" dirty="0"/>
        </a:p>
      </dsp:txBody>
      <dsp:txXfrm>
        <a:off x="4520346" y="1456662"/>
        <a:ext cx="2051317" cy="1025658"/>
      </dsp:txXfrm>
    </dsp:sp>
    <dsp:sp modelId="{5625E72A-DFE3-42A5-B853-2E52CA39C1DB}">
      <dsp:nvSpPr>
        <dsp:cNvPr id="0" name=""/>
        <dsp:cNvSpPr/>
      </dsp:nvSpPr>
      <dsp:spPr>
        <a:xfrm>
          <a:off x="7002441" y="1456662"/>
          <a:ext cx="2051317" cy="1025658"/>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smtClean="0"/>
            <a:t>Nucleic acids</a:t>
          </a:r>
          <a:endParaRPr lang="en-US" sz="2200" kern="1200"/>
        </a:p>
      </dsp:txBody>
      <dsp:txXfrm>
        <a:off x="7002441" y="1456662"/>
        <a:ext cx="2051317" cy="10256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DDE82-1598-475C-A333-390C0A7B8C56}">
      <dsp:nvSpPr>
        <dsp:cNvPr id="0" name=""/>
        <dsp:cNvSpPr/>
      </dsp:nvSpPr>
      <dsp:spPr>
        <a:xfrm>
          <a:off x="5218430" y="1014195"/>
          <a:ext cx="2261207" cy="425398"/>
        </a:xfrm>
        <a:custGeom>
          <a:avLst/>
          <a:gdLst/>
          <a:ahLst/>
          <a:cxnLst/>
          <a:rect l="0" t="0" r="0" b="0"/>
          <a:pathLst>
            <a:path>
              <a:moveTo>
                <a:pt x="0" y="0"/>
              </a:moveTo>
              <a:lnTo>
                <a:pt x="0" y="212699"/>
              </a:lnTo>
              <a:lnTo>
                <a:pt x="2261207" y="212699"/>
              </a:lnTo>
              <a:lnTo>
                <a:pt x="2261207" y="42539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377E86-556E-47FA-9606-49CCC31A86A1}">
      <dsp:nvSpPr>
        <dsp:cNvPr id="0" name=""/>
        <dsp:cNvSpPr/>
      </dsp:nvSpPr>
      <dsp:spPr>
        <a:xfrm>
          <a:off x="3054344" y="1014195"/>
          <a:ext cx="2164085" cy="425398"/>
        </a:xfrm>
        <a:custGeom>
          <a:avLst/>
          <a:gdLst/>
          <a:ahLst/>
          <a:cxnLst/>
          <a:rect l="0" t="0" r="0" b="0"/>
          <a:pathLst>
            <a:path>
              <a:moveTo>
                <a:pt x="2164085" y="0"/>
              </a:moveTo>
              <a:lnTo>
                <a:pt x="2164085" y="212699"/>
              </a:lnTo>
              <a:lnTo>
                <a:pt x="0" y="212699"/>
              </a:lnTo>
              <a:lnTo>
                <a:pt x="0" y="42539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DBC2A7-CC66-48BA-B8B5-BF56E3E868FB}">
      <dsp:nvSpPr>
        <dsp:cNvPr id="0" name=""/>
        <dsp:cNvSpPr/>
      </dsp:nvSpPr>
      <dsp:spPr>
        <a:xfrm>
          <a:off x="3817621" y="1341"/>
          <a:ext cx="2801616" cy="101285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accent1"/>
              </a:solidFill>
            </a:rPr>
            <a:t>Nucleic Acid  types:</a:t>
          </a:r>
          <a:endParaRPr lang="en-US" sz="2400" b="1" kern="1200" dirty="0">
            <a:solidFill>
              <a:schemeClr val="accent1"/>
            </a:solidFill>
          </a:endParaRPr>
        </a:p>
      </dsp:txBody>
      <dsp:txXfrm>
        <a:off x="3817621" y="1341"/>
        <a:ext cx="2801616" cy="1012854"/>
      </dsp:txXfrm>
    </dsp:sp>
    <dsp:sp modelId="{165F7A21-D905-44EF-BDB0-0E45113195AE}">
      <dsp:nvSpPr>
        <dsp:cNvPr id="0" name=""/>
        <dsp:cNvSpPr/>
      </dsp:nvSpPr>
      <dsp:spPr>
        <a:xfrm>
          <a:off x="1005836" y="1439594"/>
          <a:ext cx="4097016" cy="1012854"/>
        </a:xfrm>
        <a:prstGeom prst="rect">
          <a:avLst/>
        </a:prstGeom>
        <a:solidFill>
          <a:schemeClr val="lt1">
            <a:hueOff val="0"/>
            <a:satOff val="0"/>
            <a:lumOff val="0"/>
            <a:alphaOff val="0"/>
          </a:schemeClr>
        </a:solid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n-US" sz="2400" kern="1200" dirty="0" smtClean="0"/>
            <a:t>Deoxyribonucleic acid</a:t>
          </a:r>
        </a:p>
        <a:p>
          <a:pPr lvl="0" algn="ctr" defTabSz="1066800" rtl="0">
            <a:lnSpc>
              <a:spcPct val="90000"/>
            </a:lnSpc>
            <a:spcBef>
              <a:spcPct val="0"/>
            </a:spcBef>
            <a:spcAft>
              <a:spcPct val="35000"/>
            </a:spcAft>
          </a:pPr>
          <a:r>
            <a:rPr lang="en-US" sz="2400" kern="1200" dirty="0" smtClean="0"/>
            <a:t> (DNA)</a:t>
          </a:r>
          <a:endParaRPr lang="en-US" sz="2400" kern="1200" dirty="0"/>
        </a:p>
      </dsp:txBody>
      <dsp:txXfrm>
        <a:off x="1005836" y="1439594"/>
        <a:ext cx="4097016" cy="1012854"/>
      </dsp:txXfrm>
    </dsp:sp>
    <dsp:sp modelId="{BC9ED50B-E193-4EAF-8514-7A237ED58E97}">
      <dsp:nvSpPr>
        <dsp:cNvPr id="0" name=""/>
        <dsp:cNvSpPr/>
      </dsp:nvSpPr>
      <dsp:spPr>
        <a:xfrm>
          <a:off x="5528252" y="1439594"/>
          <a:ext cx="3902771" cy="1012854"/>
        </a:xfrm>
        <a:prstGeom prst="rect">
          <a:avLst/>
        </a:prstGeom>
        <a:solidFill>
          <a:schemeClr val="lt1">
            <a:hueOff val="0"/>
            <a:satOff val="0"/>
            <a:lumOff val="0"/>
            <a:alphaOff val="0"/>
          </a:schemeClr>
        </a:solid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n-US" sz="2400" kern="1200" dirty="0" smtClean="0"/>
            <a:t>Ribonucleic acid</a:t>
          </a:r>
        </a:p>
        <a:p>
          <a:pPr lvl="0" algn="ctr" defTabSz="1066800" rtl="0">
            <a:lnSpc>
              <a:spcPct val="90000"/>
            </a:lnSpc>
            <a:spcBef>
              <a:spcPct val="0"/>
            </a:spcBef>
            <a:spcAft>
              <a:spcPct val="35000"/>
            </a:spcAft>
          </a:pPr>
          <a:r>
            <a:rPr lang="en-US" sz="2400" kern="1200" dirty="0" smtClean="0"/>
            <a:t> (RNA)</a:t>
          </a:r>
          <a:endParaRPr lang="en-US" sz="2400" kern="1200" dirty="0"/>
        </a:p>
      </dsp:txBody>
      <dsp:txXfrm>
        <a:off x="5528252" y="1439594"/>
        <a:ext cx="3902771" cy="1012854"/>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Chapter 1</a:t>
            </a: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0A905C9-1906-445F-B017-A25ED21CF566}" type="datetimeFigureOut">
              <a:rPr lang="en-US" smtClean="0"/>
              <a:t>12/9/2017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23DABB8-E7B4-4681-BB3F-EAB02B349A8F}" type="slidenum">
              <a:rPr lang="en-US" smtClean="0"/>
              <a:t>‹#›</a:t>
            </a:fld>
            <a:endParaRPr lang="en-US"/>
          </a:p>
        </p:txBody>
      </p:sp>
    </p:spTree>
    <p:extLst>
      <p:ext uri="{BB962C8B-B14F-4D97-AF65-F5344CB8AC3E}">
        <p14:creationId xmlns:p14="http://schemas.microsoft.com/office/powerpoint/2010/main" val="8922644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Chapter 1</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29F499-C05A-450D-92B5-1B294BEDA4D1}" type="datetimeFigureOut">
              <a:rPr lang="en-US" smtClean="0"/>
              <a:t>12/9/2017</a:t>
            </a:fld>
            <a:endParaRPr lang="en-US"/>
          </a:p>
        </p:txBody>
      </p:sp>
      <p:sp>
        <p:nvSpPr>
          <p:cNvPr id="4" name="Slide Image Placeholder 3"/>
          <p:cNvSpPr>
            <a:spLocks noGrp="1" noRot="1" noChangeAspect="1"/>
          </p:cNvSpPr>
          <p:nvPr>
            <p:ph type="sldImg" idx="2"/>
          </p:nvPr>
        </p:nvSpPr>
        <p:spPr>
          <a:xfrm>
            <a:off x="1017588" y="1143000"/>
            <a:ext cx="48228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5A878A-9B86-4214-8763-1B7961D610E0}" type="slidenum">
              <a:rPr lang="en-US" smtClean="0"/>
              <a:t>‹#›</a:t>
            </a:fld>
            <a:endParaRPr lang="en-US"/>
          </a:p>
        </p:txBody>
      </p:sp>
    </p:spTree>
    <p:extLst>
      <p:ext uri="{BB962C8B-B14F-4D97-AF65-F5344CB8AC3E}">
        <p14:creationId xmlns:p14="http://schemas.microsoft.com/office/powerpoint/2010/main" val="1342212425"/>
      </p:ext>
    </p:extLst>
  </p:cSld>
  <p:clrMap bg1="lt1" tx1="dk1" bg2="lt2" tx2="dk2" accent1="accent1" accent2="accent2" accent3="accent3" accent4="accent4" accent5="accent5" accent6="accent6" hlink="hlink" folHlink="folHlink"/>
  <p:hf hdr="0" ftr="0" dt="0"/>
  <p:notesStyle>
    <a:lvl1pPr marL="0" algn="l" defTabSz="961217" rtl="0" eaLnBrk="1" latinLnBrk="0" hangingPunct="1">
      <a:defRPr sz="1261" kern="1200">
        <a:solidFill>
          <a:schemeClr val="tx1"/>
        </a:solidFill>
        <a:latin typeface="+mn-lt"/>
        <a:ea typeface="+mn-ea"/>
        <a:cs typeface="+mn-cs"/>
      </a:defRPr>
    </a:lvl1pPr>
    <a:lvl2pPr marL="480609" algn="l" defTabSz="961217" rtl="0" eaLnBrk="1" latinLnBrk="0" hangingPunct="1">
      <a:defRPr sz="1261" kern="1200">
        <a:solidFill>
          <a:schemeClr val="tx1"/>
        </a:solidFill>
        <a:latin typeface="+mn-lt"/>
        <a:ea typeface="+mn-ea"/>
        <a:cs typeface="+mn-cs"/>
      </a:defRPr>
    </a:lvl2pPr>
    <a:lvl3pPr marL="961217" algn="l" defTabSz="961217" rtl="0" eaLnBrk="1" latinLnBrk="0" hangingPunct="1">
      <a:defRPr sz="1261" kern="1200">
        <a:solidFill>
          <a:schemeClr val="tx1"/>
        </a:solidFill>
        <a:latin typeface="+mn-lt"/>
        <a:ea typeface="+mn-ea"/>
        <a:cs typeface="+mn-cs"/>
      </a:defRPr>
    </a:lvl3pPr>
    <a:lvl4pPr marL="1441826" algn="l" defTabSz="961217" rtl="0" eaLnBrk="1" latinLnBrk="0" hangingPunct="1">
      <a:defRPr sz="1261" kern="1200">
        <a:solidFill>
          <a:schemeClr val="tx1"/>
        </a:solidFill>
        <a:latin typeface="+mn-lt"/>
        <a:ea typeface="+mn-ea"/>
        <a:cs typeface="+mn-cs"/>
      </a:defRPr>
    </a:lvl4pPr>
    <a:lvl5pPr marL="1922435" algn="l" defTabSz="961217" rtl="0" eaLnBrk="1" latinLnBrk="0" hangingPunct="1">
      <a:defRPr sz="1261" kern="1200">
        <a:solidFill>
          <a:schemeClr val="tx1"/>
        </a:solidFill>
        <a:latin typeface="+mn-lt"/>
        <a:ea typeface="+mn-ea"/>
        <a:cs typeface="+mn-cs"/>
      </a:defRPr>
    </a:lvl5pPr>
    <a:lvl6pPr marL="2403043" algn="l" defTabSz="961217" rtl="0" eaLnBrk="1" latinLnBrk="0" hangingPunct="1">
      <a:defRPr sz="1261" kern="1200">
        <a:solidFill>
          <a:schemeClr val="tx1"/>
        </a:solidFill>
        <a:latin typeface="+mn-lt"/>
        <a:ea typeface="+mn-ea"/>
        <a:cs typeface="+mn-cs"/>
      </a:defRPr>
    </a:lvl6pPr>
    <a:lvl7pPr marL="2883652" algn="l" defTabSz="961217" rtl="0" eaLnBrk="1" latinLnBrk="0" hangingPunct="1">
      <a:defRPr sz="1261" kern="1200">
        <a:solidFill>
          <a:schemeClr val="tx1"/>
        </a:solidFill>
        <a:latin typeface="+mn-lt"/>
        <a:ea typeface="+mn-ea"/>
        <a:cs typeface="+mn-cs"/>
      </a:defRPr>
    </a:lvl7pPr>
    <a:lvl8pPr marL="3364260" algn="l" defTabSz="961217" rtl="0" eaLnBrk="1" latinLnBrk="0" hangingPunct="1">
      <a:defRPr sz="1261" kern="1200">
        <a:solidFill>
          <a:schemeClr val="tx1"/>
        </a:solidFill>
        <a:latin typeface="+mn-lt"/>
        <a:ea typeface="+mn-ea"/>
        <a:cs typeface="+mn-cs"/>
      </a:defRPr>
    </a:lvl8pPr>
    <a:lvl9pPr marL="3844869" algn="l" defTabSz="961217" rtl="0" eaLnBrk="1" latinLnBrk="0" hangingPunct="1">
      <a:defRPr sz="126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5A878A-9B86-4214-8763-1B7961D610E0}" type="slidenum">
              <a:rPr lang="en-US" smtClean="0"/>
              <a:t>1</a:t>
            </a:fld>
            <a:endParaRPr lang="en-US"/>
          </a:p>
        </p:txBody>
      </p:sp>
    </p:spTree>
    <p:extLst>
      <p:ext uri="{BB962C8B-B14F-4D97-AF65-F5344CB8AC3E}">
        <p14:creationId xmlns:p14="http://schemas.microsoft.com/office/powerpoint/2010/main" val="36723105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5A878A-9B86-4214-8763-1B7961D610E0}" type="slidenum">
              <a:rPr lang="en-US" smtClean="0"/>
              <a:t>30</a:t>
            </a:fld>
            <a:endParaRPr lang="en-US"/>
          </a:p>
        </p:txBody>
      </p:sp>
    </p:spTree>
    <p:extLst>
      <p:ext uri="{BB962C8B-B14F-4D97-AF65-F5344CB8AC3E}">
        <p14:creationId xmlns:p14="http://schemas.microsoft.com/office/powerpoint/2010/main" val="3895076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D2ACCDF-5CE8-4878-8DF8-9DECEFE0EE7F}" type="slidenum">
              <a:rPr lang="en-US" altLang="en-US" sz="1200"/>
              <a:pPr/>
              <a:t>32</a:t>
            </a:fld>
            <a:endParaRPr lang="en-US" altLang="en-US" sz="120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521960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2E7419C1-A017-42C0-9EA2-7B40B2092142}" type="slidenum">
              <a:rPr lang="en-US" altLang="en-US" sz="1200"/>
              <a:pPr/>
              <a:t>37</a:t>
            </a:fld>
            <a:endParaRPr lang="en-US" altLang="en-US" sz="120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686240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miter lim="800000"/>
            <a:headEnd/>
            <a:tailEnd/>
          </a:ln>
        </p:spPr>
        <p:txBody>
          <a:bodyPr/>
          <a:lstStyle/>
          <a:p>
            <a:fld id="{F303B0E6-4650-F841-A12D-0EF41CC85187}" type="slidenum">
              <a:rPr lang="en-US"/>
              <a:pPr/>
              <a:t>42</a:t>
            </a:fld>
            <a:endParaRPr lang="en-US"/>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endParaRPr lang="en-US">
              <a:ea typeface="ＭＳ Ｐゴシック" charset="-128"/>
            </a:endParaRPr>
          </a:p>
        </p:txBody>
      </p:sp>
    </p:spTree>
    <p:extLst>
      <p:ext uri="{BB962C8B-B14F-4D97-AF65-F5344CB8AC3E}">
        <p14:creationId xmlns:p14="http://schemas.microsoft.com/office/powerpoint/2010/main" val="33565396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miter lim="800000"/>
            <a:headEnd/>
            <a:tailEnd/>
          </a:ln>
        </p:spPr>
        <p:txBody>
          <a:bodyPr/>
          <a:lstStyle/>
          <a:p>
            <a:fld id="{F303B0E6-4650-F841-A12D-0EF41CC85187}" type="slidenum">
              <a:rPr lang="en-US"/>
              <a:pPr/>
              <a:t>43</a:t>
            </a:fld>
            <a:endParaRPr lang="en-US"/>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endParaRPr lang="en-US" dirty="0">
              <a:ea typeface="ＭＳ Ｐゴシック" charset="-128"/>
            </a:endParaRPr>
          </a:p>
        </p:txBody>
      </p:sp>
    </p:spTree>
    <p:extLst>
      <p:ext uri="{BB962C8B-B14F-4D97-AF65-F5344CB8AC3E}">
        <p14:creationId xmlns:p14="http://schemas.microsoft.com/office/powerpoint/2010/main" val="4195971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miter lim="800000"/>
            <a:headEnd/>
            <a:tailEnd/>
          </a:ln>
        </p:spPr>
        <p:txBody>
          <a:bodyPr/>
          <a:lstStyle/>
          <a:p>
            <a:fld id="{C38E3857-234D-3948-8655-DF5CB7CF6CB2}" type="slidenum">
              <a:rPr lang="en-US"/>
              <a:pPr/>
              <a:t>49</a:t>
            </a:fld>
            <a:endParaRPr lang="en-US"/>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p:spPr>
        <p:txBody>
          <a:bodyPr/>
          <a:lstStyle/>
          <a:p>
            <a:pPr eaLnBrk="1" hangingPunct="1"/>
            <a:endParaRPr lang="en-US">
              <a:ea typeface="ＭＳ Ｐゴシック" charset="-128"/>
            </a:endParaRPr>
          </a:p>
        </p:txBody>
      </p:sp>
    </p:spTree>
    <p:extLst>
      <p:ext uri="{BB962C8B-B14F-4D97-AF65-F5344CB8AC3E}">
        <p14:creationId xmlns:p14="http://schemas.microsoft.com/office/powerpoint/2010/main" val="11873148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5A878A-9B86-4214-8763-1B7961D610E0}" type="slidenum">
              <a:rPr lang="en-US" smtClean="0"/>
              <a:t>50</a:t>
            </a:fld>
            <a:endParaRPr lang="en-US"/>
          </a:p>
        </p:txBody>
      </p:sp>
    </p:spTree>
    <p:extLst>
      <p:ext uri="{BB962C8B-B14F-4D97-AF65-F5344CB8AC3E}">
        <p14:creationId xmlns:p14="http://schemas.microsoft.com/office/powerpoint/2010/main" val="20610365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7C491DEE-F30A-48E4-95FB-15FA31D3BD35}" type="slidenum">
              <a:rPr lang="en-US" altLang="en-US" sz="1200"/>
              <a:pPr/>
              <a:t>51</a:t>
            </a:fld>
            <a:endParaRPr lang="en-US" altLang="en-US" sz="120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8990773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miter lim="800000"/>
            <a:headEnd/>
            <a:tailEnd/>
          </a:ln>
        </p:spPr>
        <p:txBody>
          <a:bodyPr/>
          <a:lstStyle/>
          <a:p>
            <a:fld id="{84A2B486-5184-3545-9DBB-F5FBF11BA1EC}" type="slidenum">
              <a:rPr lang="en-US"/>
              <a:pPr/>
              <a:t>52</a:t>
            </a:fld>
            <a:endParaRPr lang="en-US"/>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p:spPr>
        <p:txBody>
          <a:bodyPr/>
          <a:lstStyle/>
          <a:p>
            <a:pPr eaLnBrk="1" hangingPunct="1"/>
            <a:endParaRPr lang="en-US">
              <a:ea typeface="ＭＳ Ｐゴシック" charset="-128"/>
            </a:endParaRPr>
          </a:p>
        </p:txBody>
      </p:sp>
    </p:spTree>
    <p:extLst>
      <p:ext uri="{BB962C8B-B14F-4D97-AF65-F5344CB8AC3E}">
        <p14:creationId xmlns:p14="http://schemas.microsoft.com/office/powerpoint/2010/main" val="2165200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miter lim="800000"/>
            <a:headEnd/>
            <a:tailEnd/>
          </a:ln>
        </p:spPr>
        <p:txBody>
          <a:bodyPr/>
          <a:lstStyle/>
          <a:p>
            <a:fld id="{6FD3F77C-9AAF-8E4F-B284-4E15980A02B6}" type="slidenum">
              <a:rPr lang="en-US"/>
              <a:pPr/>
              <a:t>54</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endParaRPr lang="en-US">
              <a:ea typeface="ＭＳ Ｐゴシック" charset="-128"/>
            </a:endParaRPr>
          </a:p>
        </p:txBody>
      </p:sp>
    </p:spTree>
    <p:extLst>
      <p:ext uri="{BB962C8B-B14F-4D97-AF65-F5344CB8AC3E}">
        <p14:creationId xmlns:p14="http://schemas.microsoft.com/office/powerpoint/2010/main" val="3613030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F0CC8B8-FBF5-42AA-8A7E-2084E1FAB303}" type="slidenum">
              <a:rPr lang="en-US" altLang="en-US" smtClean="0"/>
              <a:pPr>
                <a:spcBef>
                  <a:spcPct val="0"/>
                </a:spcBef>
              </a:pPr>
              <a:t>4</a:t>
            </a:fld>
            <a:endParaRPr lang="en-US" altLang="en-US" smtClean="0"/>
          </a:p>
        </p:txBody>
      </p:sp>
      <p:sp>
        <p:nvSpPr>
          <p:cNvPr id="296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extLst>
      <p:ext uri="{BB962C8B-B14F-4D97-AF65-F5344CB8AC3E}">
        <p14:creationId xmlns:p14="http://schemas.microsoft.com/office/powerpoint/2010/main" val="393222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miter lim="800000"/>
            <a:headEnd/>
            <a:tailEnd/>
          </a:ln>
        </p:spPr>
        <p:txBody>
          <a:bodyPr/>
          <a:lstStyle/>
          <a:p>
            <a:fld id="{7148EC5D-67DD-B147-9EF4-31AC9DB80313}" type="slidenum">
              <a:rPr lang="en-US"/>
              <a:pPr/>
              <a:t>55</a:t>
            </a:fld>
            <a:endParaRPr lang="en-US"/>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p:spPr>
        <p:txBody>
          <a:bodyPr/>
          <a:lstStyle/>
          <a:p>
            <a:pPr eaLnBrk="1" hangingPunct="1"/>
            <a:endParaRPr lang="en-US">
              <a:ea typeface="ＭＳ Ｐゴシック" charset="-128"/>
            </a:endParaRPr>
          </a:p>
        </p:txBody>
      </p:sp>
    </p:spTree>
    <p:extLst>
      <p:ext uri="{BB962C8B-B14F-4D97-AF65-F5344CB8AC3E}">
        <p14:creationId xmlns:p14="http://schemas.microsoft.com/office/powerpoint/2010/main" val="732003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miter lim="800000"/>
            <a:headEnd/>
            <a:tailEnd/>
          </a:ln>
        </p:spPr>
        <p:txBody>
          <a:bodyPr/>
          <a:lstStyle/>
          <a:p>
            <a:fld id="{5D672D93-6D45-3C45-A621-FDC852D6EF70}" type="slidenum">
              <a:rPr lang="en-US"/>
              <a:pPr/>
              <a:t>56</a:t>
            </a:fld>
            <a:endParaRPr lang="en-US"/>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p:spPr>
        <p:txBody>
          <a:bodyPr/>
          <a:lstStyle/>
          <a:p>
            <a:pPr eaLnBrk="1" hangingPunct="1"/>
            <a:endParaRPr lang="en-US">
              <a:ea typeface="ＭＳ Ｐゴシック" charset="-128"/>
            </a:endParaRPr>
          </a:p>
        </p:txBody>
      </p:sp>
    </p:spTree>
    <p:extLst>
      <p:ext uri="{BB962C8B-B14F-4D97-AF65-F5344CB8AC3E}">
        <p14:creationId xmlns:p14="http://schemas.microsoft.com/office/powerpoint/2010/main" val="12778390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miter lim="800000"/>
            <a:headEnd/>
            <a:tailEnd/>
          </a:ln>
        </p:spPr>
        <p:txBody>
          <a:bodyPr/>
          <a:lstStyle/>
          <a:p>
            <a:fld id="{9EAC7F9E-FC72-FA44-AEAD-65316A5A2202}" type="slidenum">
              <a:rPr lang="en-US"/>
              <a:pPr/>
              <a:t>57</a:t>
            </a:fld>
            <a:endParaRPr lang="en-US"/>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p:spPr>
        <p:txBody>
          <a:bodyPr/>
          <a:lstStyle/>
          <a:p>
            <a:pPr eaLnBrk="1" hangingPunct="1"/>
            <a:endParaRPr lang="en-US">
              <a:ea typeface="ＭＳ Ｐゴシック" charset="-128"/>
            </a:endParaRPr>
          </a:p>
        </p:txBody>
      </p:sp>
    </p:spTree>
    <p:extLst>
      <p:ext uri="{BB962C8B-B14F-4D97-AF65-F5344CB8AC3E}">
        <p14:creationId xmlns:p14="http://schemas.microsoft.com/office/powerpoint/2010/main" val="13460941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miter lim="800000"/>
            <a:headEnd/>
            <a:tailEnd/>
          </a:ln>
        </p:spPr>
        <p:txBody>
          <a:bodyPr/>
          <a:lstStyle/>
          <a:p>
            <a:fld id="{C05B325B-C697-5245-8EA1-1EF5EADB0EA2}" type="slidenum">
              <a:rPr lang="en-US"/>
              <a:pPr/>
              <a:t>60</a:t>
            </a:fld>
            <a:endParaRPr lang="en-US"/>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p:spPr>
        <p:txBody>
          <a:bodyPr/>
          <a:lstStyle/>
          <a:p>
            <a:pPr eaLnBrk="1" hangingPunct="1"/>
            <a:endParaRPr lang="en-US">
              <a:ea typeface="ＭＳ Ｐゴシック" charset="-128"/>
            </a:endParaRPr>
          </a:p>
        </p:txBody>
      </p:sp>
    </p:spTree>
    <p:extLst>
      <p:ext uri="{BB962C8B-B14F-4D97-AF65-F5344CB8AC3E}">
        <p14:creationId xmlns:p14="http://schemas.microsoft.com/office/powerpoint/2010/main" val="1660324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miter lim="800000"/>
            <a:headEnd/>
            <a:tailEnd/>
          </a:ln>
        </p:spPr>
        <p:txBody>
          <a:bodyPr/>
          <a:lstStyle/>
          <a:p>
            <a:fld id="{014338CC-2B9F-6D41-9389-4F83856968F9}" type="slidenum">
              <a:rPr lang="en-US"/>
              <a:pPr/>
              <a:t>61</a:t>
            </a:fld>
            <a:endParaRPr lang="en-US"/>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p:spPr>
        <p:txBody>
          <a:bodyPr/>
          <a:lstStyle/>
          <a:p>
            <a:pPr eaLnBrk="1" hangingPunct="1"/>
            <a:endParaRPr lang="en-US">
              <a:ea typeface="ＭＳ Ｐゴシック" charset="-128"/>
            </a:endParaRPr>
          </a:p>
        </p:txBody>
      </p:sp>
    </p:spTree>
    <p:extLst>
      <p:ext uri="{BB962C8B-B14F-4D97-AF65-F5344CB8AC3E}">
        <p14:creationId xmlns:p14="http://schemas.microsoft.com/office/powerpoint/2010/main" val="24093276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miter lim="800000"/>
            <a:headEnd/>
            <a:tailEnd/>
          </a:ln>
        </p:spPr>
        <p:txBody>
          <a:bodyPr/>
          <a:lstStyle/>
          <a:p>
            <a:fld id="{014338CC-2B9F-6D41-9389-4F83856968F9}" type="slidenum">
              <a:rPr lang="en-US"/>
              <a:pPr/>
              <a:t>62</a:t>
            </a:fld>
            <a:endParaRPr lang="en-US"/>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p:spPr>
        <p:txBody>
          <a:bodyPr/>
          <a:lstStyle/>
          <a:p>
            <a:pPr eaLnBrk="1" hangingPunct="1"/>
            <a:endParaRPr lang="en-US">
              <a:ea typeface="ＭＳ Ｐゴシック" charset="-128"/>
            </a:endParaRPr>
          </a:p>
        </p:txBody>
      </p:sp>
    </p:spTree>
    <p:extLst>
      <p:ext uri="{BB962C8B-B14F-4D97-AF65-F5344CB8AC3E}">
        <p14:creationId xmlns:p14="http://schemas.microsoft.com/office/powerpoint/2010/main" val="8540886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1217" rtl="0" eaLnBrk="1" fontAlgn="auto" latinLnBrk="0" hangingPunct="1">
              <a:lnSpc>
                <a:spcPct val="100000"/>
              </a:lnSpc>
              <a:spcBef>
                <a:spcPts val="0"/>
              </a:spcBef>
              <a:spcAft>
                <a:spcPts val="0"/>
              </a:spcAft>
              <a:buClrTx/>
              <a:buSzTx/>
              <a:buFontTx/>
              <a:buNone/>
              <a:tabLst/>
              <a:defRPr/>
            </a:pPr>
            <a:r>
              <a:rPr lang="en-US" altLang="en-US" sz="1400" dirty="0" smtClean="0">
                <a:solidFill>
                  <a:srgbClr val="FF0066"/>
                </a:solidFill>
              </a:rPr>
              <a:t>1-ethyl-2-methylbutane. </a:t>
            </a:r>
            <a:r>
              <a:rPr lang="en-US" altLang="en-US" sz="1400" dirty="0" smtClean="0">
                <a:solidFill>
                  <a:srgbClr val="7030A0"/>
                </a:solidFill>
              </a:rPr>
              <a:t>False</a:t>
            </a:r>
          </a:p>
          <a:p>
            <a:endParaRPr lang="en-US" dirty="0"/>
          </a:p>
        </p:txBody>
      </p:sp>
      <p:sp>
        <p:nvSpPr>
          <p:cNvPr id="4" name="Slide Number Placeholder 3"/>
          <p:cNvSpPr>
            <a:spLocks noGrp="1"/>
          </p:cNvSpPr>
          <p:nvPr>
            <p:ph type="sldNum" sz="quarter" idx="10"/>
          </p:nvPr>
        </p:nvSpPr>
        <p:spPr/>
        <p:txBody>
          <a:bodyPr/>
          <a:lstStyle/>
          <a:p>
            <a:fld id="{8E5A878A-9B86-4214-8763-1B7961D610E0}" type="slidenum">
              <a:rPr lang="en-US" smtClean="0"/>
              <a:t>65</a:t>
            </a:fld>
            <a:endParaRPr lang="en-US"/>
          </a:p>
        </p:txBody>
      </p:sp>
    </p:spTree>
    <p:extLst>
      <p:ext uri="{BB962C8B-B14F-4D97-AF65-F5344CB8AC3E}">
        <p14:creationId xmlns:p14="http://schemas.microsoft.com/office/powerpoint/2010/main" val="1440890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2F635430-A35C-405C-8A89-A33E91417540}" type="slidenum">
              <a:rPr lang="en-US" altLang="en-US" sz="1200">
                <a:solidFill>
                  <a:srgbClr val="000000"/>
                </a:solidFill>
              </a:rPr>
              <a:pPr/>
              <a:t>5</a:t>
            </a:fld>
            <a:endParaRPr lang="en-US" altLang="en-US" sz="1200">
              <a:solidFill>
                <a:srgbClr val="000000"/>
              </a:solidFill>
            </a:endParaRPr>
          </a:p>
        </p:txBody>
      </p:sp>
      <p:sp>
        <p:nvSpPr>
          <p:cNvPr id="404483" name="Rectangle 1026"/>
          <p:cNvSpPr>
            <a:spLocks noGrp="1" noRot="1" noChangeAspect="1" noChangeArrowheads="1" noTextEdit="1"/>
          </p:cNvSpPr>
          <p:nvPr>
            <p:ph type="sldImg"/>
          </p:nvPr>
        </p:nvSpPr>
        <p:spPr>
          <a:ln/>
        </p:spPr>
      </p:sp>
      <p:sp>
        <p:nvSpPr>
          <p:cNvPr id="404484" name="Rectangle 1027"/>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89104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8D2BCF8A-0F50-45E3-9068-A2E53CED40CD}" type="slidenum">
              <a:rPr lang="en-US" altLang="en-US" sz="1200">
                <a:solidFill>
                  <a:srgbClr val="000000"/>
                </a:solidFill>
              </a:rPr>
              <a:pPr eaLnBrk="1" hangingPunct="1"/>
              <a:t>6</a:t>
            </a:fld>
            <a:endParaRPr lang="en-US" altLang="en-US" sz="1200">
              <a:solidFill>
                <a:srgbClr val="000000"/>
              </a:solidFill>
            </a:endParaRPr>
          </a:p>
        </p:txBody>
      </p:sp>
      <p:sp>
        <p:nvSpPr>
          <p:cNvPr id="413699" name="Rectangle 2"/>
          <p:cNvSpPr>
            <a:spLocks noGrp="1" noRot="1" noChangeAspect="1" noChangeArrowheads="1" noTextEdit="1"/>
          </p:cNvSpPr>
          <p:nvPr>
            <p:ph type="sldImg"/>
          </p:nvPr>
        </p:nvSpPr>
        <p:spPr>
          <a:ln/>
        </p:spPr>
      </p:sp>
      <p:sp>
        <p:nvSpPr>
          <p:cNvPr id="4137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544014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A3D314C-6641-4534-8FFB-DBDDEBB31E82}" type="slidenum">
              <a:rPr lang="en-US" altLang="en-US" smtClean="0"/>
              <a:pPr>
                <a:spcBef>
                  <a:spcPct val="0"/>
                </a:spcBef>
              </a:pPr>
              <a:t>7</a:t>
            </a:fld>
            <a:endParaRPr lang="en-US" altLang="en-US" smtClean="0"/>
          </a:p>
        </p:txBody>
      </p:sp>
      <p:sp>
        <p:nvSpPr>
          <p:cNvPr id="593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extLst>
      <p:ext uri="{BB962C8B-B14F-4D97-AF65-F5344CB8AC3E}">
        <p14:creationId xmlns:p14="http://schemas.microsoft.com/office/powerpoint/2010/main" val="1997050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1B6D763-94EE-4C3F-8908-0AFC5CD71E41}" type="slidenum">
              <a:rPr lang="en-US" altLang="en-US" smtClean="0"/>
              <a:pPr>
                <a:spcBef>
                  <a:spcPct val="0"/>
                </a:spcBef>
              </a:pPr>
              <a:t>8</a:t>
            </a:fld>
            <a:endParaRPr lang="en-US" altLang="en-US" smtClean="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extLst>
      <p:ext uri="{BB962C8B-B14F-4D97-AF65-F5344CB8AC3E}">
        <p14:creationId xmlns:p14="http://schemas.microsoft.com/office/powerpoint/2010/main" val="558105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5A878A-9B86-4214-8763-1B7961D610E0}" type="slidenum">
              <a:rPr lang="en-US" smtClean="0"/>
              <a:t>10</a:t>
            </a:fld>
            <a:endParaRPr lang="en-US"/>
          </a:p>
        </p:txBody>
      </p:sp>
    </p:spTree>
    <p:extLst>
      <p:ext uri="{BB962C8B-B14F-4D97-AF65-F5344CB8AC3E}">
        <p14:creationId xmlns:p14="http://schemas.microsoft.com/office/powerpoint/2010/main" val="2698472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F20278DF-A8BF-4DF5-9808-B290FF4A4ECA}" type="slidenum">
              <a:rPr lang="en-US" altLang="en-US" sz="1200"/>
              <a:pPr/>
              <a:t>20</a:t>
            </a:fld>
            <a:endParaRPr lang="en-US" altLang="en-US" sz="120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6757339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9A1AB81B-24B2-4221-99AC-FA90C3AE24D9}" type="slidenum">
              <a:rPr lang="en-US" altLang="en-US" sz="1200"/>
              <a:pPr/>
              <a:t>29</a:t>
            </a:fld>
            <a:endParaRPr lang="en-US" altLang="en-US" sz="120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709073770"/>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863282" y="1436743"/>
            <a:ext cx="9584055" cy="86062"/>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63282" y="4586343"/>
            <a:ext cx="9584055" cy="86062"/>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863282" y="1583764"/>
            <a:ext cx="9584055" cy="292608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046139" y="4340185"/>
            <a:ext cx="1013348" cy="115296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985838" y="1527705"/>
            <a:ext cx="9344025" cy="3238195"/>
          </a:xfrm>
        </p:spPr>
        <p:txBody>
          <a:bodyPr anchor="ctr">
            <a:noAutofit/>
          </a:bodyPr>
          <a:lstStyle>
            <a:lvl1pPr algn="l">
              <a:lnSpc>
                <a:spcPct val="80000"/>
              </a:lnSpc>
              <a:defRPr sz="90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02982" y="4681728"/>
            <a:ext cx="7398068" cy="1141171"/>
          </a:xfrm>
        </p:spPr>
        <p:txBody>
          <a:bodyPr>
            <a:normAutofit/>
          </a:bodyPr>
          <a:lstStyle>
            <a:lvl1pPr marL="0" indent="0" algn="l">
              <a:buNone/>
              <a:defRPr sz="2063">
                <a:solidFill>
                  <a:schemeClr val="tx1"/>
                </a:solidFill>
              </a:defRPr>
            </a:lvl1pPr>
            <a:lvl2pPr marL="428625" indent="0" algn="ctr">
              <a:buNone/>
              <a:defRPr sz="2063"/>
            </a:lvl2pPr>
            <a:lvl3pPr marL="857250" indent="0" algn="ctr">
              <a:buNone/>
              <a:defRPr sz="2063"/>
            </a:lvl3pPr>
            <a:lvl4pPr marL="1285875" indent="0" algn="ctr">
              <a:buNone/>
              <a:defRPr sz="1875"/>
            </a:lvl4pPr>
            <a:lvl5pPr marL="1714500" indent="0" algn="ctr">
              <a:buNone/>
              <a:defRPr sz="1875"/>
            </a:lvl5pPr>
            <a:lvl6pPr marL="2143125" indent="0" algn="ctr">
              <a:buNone/>
              <a:defRPr sz="1875"/>
            </a:lvl6pPr>
            <a:lvl7pPr marL="2571750" indent="0" algn="ctr">
              <a:buNone/>
              <a:defRPr sz="1875"/>
            </a:lvl7pPr>
            <a:lvl8pPr marL="3000375" indent="0" algn="ctr">
              <a:buNone/>
              <a:defRPr sz="1875"/>
            </a:lvl8pPr>
            <a:lvl9pPr marL="3429000" indent="0" algn="ctr">
              <a:buNone/>
              <a:defRPr sz="1875"/>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C0684E-360A-44EF-8591-49FB2B987577}" type="datetime1">
              <a:rPr lang="en-US" smtClean="0"/>
              <a:t>12/9/2017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993187" y="4575290"/>
            <a:ext cx="1119251" cy="682752"/>
          </a:xfrm>
        </p:spPr>
        <p:txBody>
          <a:bodyPr/>
          <a:lstStyle>
            <a:lvl1pPr>
              <a:defRPr sz="2625"/>
            </a:lvl1pPr>
          </a:lstStyle>
          <a:p>
            <a:fld id="{610F96AB-83DF-4AF5-BF46-4A27F3A041FE}" type="slidenum">
              <a:rPr lang="en-US" smtClean="0"/>
              <a:t>‹#›</a:t>
            </a:fld>
            <a:endParaRPr lang="en-US"/>
          </a:p>
        </p:txBody>
      </p:sp>
    </p:spTree>
    <p:extLst>
      <p:ext uri="{BB962C8B-B14F-4D97-AF65-F5344CB8AC3E}">
        <p14:creationId xmlns:p14="http://schemas.microsoft.com/office/powerpoint/2010/main" val="220072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3250F1-EE10-43B3-A6C7-8438B172F5BD}" type="datetime1">
              <a:rPr lang="en-US" smtClean="0"/>
              <a:t>12/9/2017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0F96AB-83DF-4AF5-BF46-4A27F3A041FE}" type="slidenum">
              <a:rPr lang="en-US" smtClean="0"/>
              <a:t>‹#›</a:t>
            </a:fld>
            <a:endParaRPr lang="en-US"/>
          </a:p>
        </p:txBody>
      </p:sp>
    </p:spTree>
    <p:extLst>
      <p:ext uri="{BB962C8B-B14F-4D97-AF65-F5344CB8AC3E}">
        <p14:creationId xmlns:p14="http://schemas.microsoft.com/office/powerpoint/2010/main" val="249429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179594" y="568960"/>
            <a:ext cx="2393156" cy="601472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00125" y="568960"/>
            <a:ext cx="7036594" cy="601472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3FDD55-2E74-4B56-9B52-58808A0B16DA}" type="datetime1">
              <a:rPr lang="en-US" smtClean="0"/>
              <a:t>12/9/2017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0F96AB-83DF-4AF5-BF46-4A27F3A041FE}" type="slidenum">
              <a:rPr lang="en-US" smtClean="0"/>
              <a:t>‹#›</a:t>
            </a:fld>
            <a:endParaRPr lang="en-US"/>
          </a:p>
        </p:txBody>
      </p:sp>
    </p:spTree>
    <p:extLst>
      <p:ext uri="{BB962C8B-B14F-4D97-AF65-F5344CB8AC3E}">
        <p14:creationId xmlns:p14="http://schemas.microsoft.com/office/powerpoint/2010/main" val="586620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43840"/>
            <a:ext cx="114300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57250" y="2113280"/>
            <a:ext cx="9715500" cy="2113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57250" y="4389120"/>
            <a:ext cx="9715500" cy="2113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fld id="{87B9C21A-31FC-48BD-85A7-1877545817A7}" type="slidenum">
              <a:rPr lang="en-US" altLang="en-US"/>
              <a:pPr/>
              <a:t>‹#›</a:t>
            </a:fld>
            <a:endParaRPr lang="en-US" altLang="en-US"/>
          </a:p>
        </p:txBody>
      </p:sp>
      <p:sp>
        <p:nvSpPr>
          <p:cNvPr id="7" name="Rectangle 12"/>
          <p:cNvSpPr>
            <a:spLocks noGrp="1" noChangeArrowheads="1"/>
          </p:cNvSpPr>
          <p:nvPr>
            <p:ph type="ftr" sz="quarter" idx="12"/>
          </p:nvPr>
        </p:nvSpPr>
        <p:spPr>
          <a:ln/>
        </p:spPr>
        <p:txBody>
          <a:bodyPr/>
          <a:lstStyle>
            <a:lvl1pPr>
              <a:defRPr/>
            </a:lvl1pPr>
          </a:lstStyle>
          <a:p>
            <a:pPr>
              <a:defRPr/>
            </a:pPr>
            <a:r>
              <a:rPr lang="en-US"/>
              <a:t>© 2012 Pearson Education, Inc.</a:t>
            </a:r>
          </a:p>
        </p:txBody>
      </p:sp>
    </p:spTree>
    <p:extLst>
      <p:ext uri="{BB962C8B-B14F-4D97-AF65-F5344CB8AC3E}">
        <p14:creationId xmlns:p14="http://schemas.microsoft.com/office/powerpoint/2010/main" val="2614762742"/>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487680"/>
            <a:ext cx="10287000" cy="146304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571500" y="2113280"/>
            <a:ext cx="5048250" cy="4145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5810250" y="2113280"/>
            <a:ext cx="5048250" cy="4145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fld id="{1E5F6501-E774-4750-BC14-0DEF8B35FBAF}" type="slidenum">
              <a:rPr lang="en-GB" altLang="en-US"/>
              <a:pPr/>
              <a:t>‹#›</a:t>
            </a:fld>
            <a:endParaRPr lang="en-GB" altLang="en-US"/>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40226626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0" y="243840"/>
            <a:ext cx="11430000" cy="1219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57250" y="2113280"/>
            <a:ext cx="9715500" cy="2113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57250" y="4389120"/>
            <a:ext cx="9715500" cy="2113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sldNum" sz="quarter" idx="11"/>
          </p:nvPr>
        </p:nvSpPr>
        <p:spPr>
          <a:ln/>
        </p:spPr>
        <p:txBody>
          <a:bodyPr/>
          <a:lstStyle>
            <a:lvl1pPr>
              <a:defRPr/>
            </a:lvl1pPr>
          </a:lstStyle>
          <a:p>
            <a:fld id="{389B32E3-F2CF-475D-8A6B-E9EBD6456F0C}" type="slidenum">
              <a:rPr lang="en-US" altLang="en-US"/>
              <a:pPr/>
              <a:t>‹#›</a:t>
            </a:fld>
            <a:endParaRPr lang="en-US" altLang="en-US"/>
          </a:p>
        </p:txBody>
      </p:sp>
    </p:spTree>
    <p:extLst>
      <p:ext uri="{BB962C8B-B14F-4D97-AF65-F5344CB8AC3E}">
        <p14:creationId xmlns:p14="http://schemas.microsoft.com/office/powerpoint/2010/main" val="1451095355"/>
      </p:ext>
    </p:extLst>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0" y="243840"/>
            <a:ext cx="11430000" cy="1219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57250" y="2113280"/>
            <a:ext cx="4762500"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810250" y="2113280"/>
            <a:ext cx="4762500"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sldNum" sz="quarter" idx="11"/>
          </p:nvPr>
        </p:nvSpPr>
        <p:spPr>
          <a:ln/>
        </p:spPr>
        <p:txBody>
          <a:bodyPr/>
          <a:lstStyle>
            <a:lvl1pPr>
              <a:defRPr/>
            </a:lvl1pPr>
          </a:lstStyle>
          <a:p>
            <a:fld id="{82DD0D0E-1A2D-9543-81BD-C7E790CE3A06}" type="slidenum">
              <a:rPr lang="en-US"/>
              <a:pPr/>
              <a:t>‹#›</a:t>
            </a:fld>
            <a:endParaRPr lang="en-US"/>
          </a:p>
        </p:txBody>
      </p:sp>
    </p:spTree>
    <p:extLst>
      <p:ext uri="{BB962C8B-B14F-4D97-AF65-F5344CB8AC3E}">
        <p14:creationId xmlns:p14="http://schemas.microsoft.com/office/powerpoint/2010/main" val="392065217"/>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B9BB9A-02A4-4D94-831A-545B8B898AB7}" type="datetime1">
              <a:rPr lang="en-US" smtClean="0"/>
              <a:t>12/9/2017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0F96AB-83DF-4AF5-BF46-4A27F3A041FE}" type="slidenum">
              <a:rPr lang="en-US" smtClean="0"/>
              <a:t>‹#›</a:t>
            </a:fld>
            <a:endParaRPr lang="en-US"/>
          </a:p>
        </p:txBody>
      </p:sp>
    </p:spTree>
    <p:extLst>
      <p:ext uri="{BB962C8B-B14F-4D97-AF65-F5344CB8AC3E}">
        <p14:creationId xmlns:p14="http://schemas.microsoft.com/office/powerpoint/2010/main" val="95679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5245855"/>
            <a:ext cx="11430000" cy="206934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031682" y="1306982"/>
            <a:ext cx="8701088" cy="3755136"/>
          </a:xfrm>
        </p:spPr>
        <p:txBody>
          <a:bodyPr anchor="ctr">
            <a:normAutofit/>
          </a:bodyPr>
          <a:lstStyle>
            <a:lvl1pPr>
              <a:lnSpc>
                <a:spcPct val="80000"/>
              </a:lnSpc>
              <a:defRPr sz="7500" b="0"/>
            </a:lvl1pPr>
          </a:lstStyle>
          <a:p>
            <a:r>
              <a:rPr lang="en-US"/>
              <a:t>Click to edit Master title style</a:t>
            </a:r>
            <a:endParaRPr lang="en-US" dirty="0"/>
          </a:p>
        </p:txBody>
      </p:sp>
      <p:sp>
        <p:nvSpPr>
          <p:cNvPr id="3" name="Text Placeholder 2"/>
          <p:cNvSpPr>
            <a:spLocks noGrp="1"/>
          </p:cNvSpPr>
          <p:nvPr>
            <p:ph type="body" idx="1"/>
          </p:nvPr>
        </p:nvSpPr>
        <p:spPr>
          <a:xfrm>
            <a:off x="2030413" y="5354726"/>
            <a:ext cx="8486775" cy="1137920"/>
          </a:xfrm>
        </p:spPr>
        <p:txBody>
          <a:bodyPr anchor="t">
            <a:normAutofit/>
          </a:bodyPr>
          <a:lstStyle>
            <a:lvl1pPr marL="0" indent="0">
              <a:buNone/>
              <a:defRPr sz="1875">
                <a:solidFill>
                  <a:schemeClr val="tx1"/>
                </a:solidFill>
              </a:defRPr>
            </a:lvl1pPr>
            <a:lvl2pPr marL="428625" indent="0">
              <a:buNone/>
              <a:defRPr sz="1688">
                <a:solidFill>
                  <a:schemeClr val="tx1">
                    <a:tint val="75000"/>
                  </a:schemeClr>
                </a:solidFill>
              </a:defRPr>
            </a:lvl2pPr>
            <a:lvl3pPr marL="857250" indent="0">
              <a:buNone/>
              <a:defRPr sz="1500">
                <a:solidFill>
                  <a:schemeClr val="tx1">
                    <a:tint val="75000"/>
                  </a:schemeClr>
                </a:solidFill>
              </a:defRPr>
            </a:lvl3pPr>
            <a:lvl4pPr marL="1285875" indent="0">
              <a:buNone/>
              <a:defRPr sz="1313">
                <a:solidFill>
                  <a:schemeClr val="tx1">
                    <a:tint val="75000"/>
                  </a:schemeClr>
                </a:solidFill>
              </a:defRPr>
            </a:lvl4pPr>
            <a:lvl5pPr marL="1714500" indent="0">
              <a:buNone/>
              <a:defRPr sz="1313">
                <a:solidFill>
                  <a:schemeClr val="tx1">
                    <a:tint val="75000"/>
                  </a:schemeClr>
                </a:solidFill>
              </a:defRPr>
            </a:lvl5pPr>
            <a:lvl6pPr marL="2143125" indent="0">
              <a:buNone/>
              <a:defRPr sz="1313">
                <a:solidFill>
                  <a:schemeClr val="tx1">
                    <a:tint val="75000"/>
                  </a:schemeClr>
                </a:solidFill>
              </a:defRPr>
            </a:lvl6pPr>
            <a:lvl7pPr marL="2571750" indent="0">
              <a:buNone/>
              <a:defRPr sz="1313">
                <a:solidFill>
                  <a:schemeClr val="tx1">
                    <a:tint val="75000"/>
                  </a:schemeClr>
                </a:solidFill>
              </a:defRPr>
            </a:lvl7pPr>
            <a:lvl8pPr marL="3000375" indent="0">
              <a:buNone/>
              <a:defRPr sz="1313">
                <a:solidFill>
                  <a:schemeClr val="tx1">
                    <a:tint val="75000"/>
                  </a:schemeClr>
                </a:solidFill>
              </a:defRPr>
            </a:lvl8pPr>
            <a:lvl9pPr marL="3429000" indent="0">
              <a:buNone/>
              <a:defRPr sz="131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056563" y="6690970"/>
            <a:ext cx="2479040" cy="389467"/>
          </a:xfrm>
        </p:spPr>
        <p:txBody>
          <a:bodyPr/>
          <a:lstStyle/>
          <a:p>
            <a:fld id="{DB5E6501-ADAB-46AD-BD50-173BD0FC095E}" type="datetime1">
              <a:rPr lang="en-US" smtClean="0"/>
              <a:t>12/9/2017</a:t>
            </a:fld>
            <a:endParaRPr lang="en-US"/>
          </a:p>
        </p:txBody>
      </p:sp>
      <p:sp>
        <p:nvSpPr>
          <p:cNvPr id="5" name="Footer Placeholder 4"/>
          <p:cNvSpPr>
            <a:spLocks noGrp="1"/>
          </p:cNvSpPr>
          <p:nvPr>
            <p:ph type="ftr" sz="quarter" idx="11"/>
          </p:nvPr>
        </p:nvSpPr>
        <p:spPr>
          <a:xfrm>
            <a:off x="2046289" y="6690970"/>
            <a:ext cx="5932170" cy="389467"/>
          </a:xfrm>
        </p:spPr>
        <p:txBody>
          <a:bodyPr/>
          <a:lstStyle/>
          <a:p>
            <a:endParaRPr lang="en-US"/>
          </a:p>
        </p:txBody>
      </p:sp>
      <p:grpSp>
        <p:nvGrpSpPr>
          <p:cNvPr id="8" name="Group 7"/>
          <p:cNvGrpSpPr/>
          <p:nvPr/>
        </p:nvGrpSpPr>
        <p:grpSpPr>
          <a:xfrm>
            <a:off x="841311" y="2480905"/>
            <a:ext cx="1013348" cy="115296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790971" y="2673209"/>
            <a:ext cx="1114029" cy="768354"/>
          </a:xfrm>
        </p:spPr>
        <p:txBody>
          <a:bodyPr/>
          <a:lstStyle>
            <a:lvl1pPr>
              <a:defRPr sz="2625"/>
            </a:lvl1pPr>
          </a:lstStyle>
          <a:p>
            <a:fld id="{610F96AB-83DF-4AF5-BF46-4A27F3A041FE}" type="slidenum">
              <a:rPr lang="en-US" smtClean="0"/>
              <a:t>‹#›</a:t>
            </a:fld>
            <a:endParaRPr lang="en-US"/>
          </a:p>
        </p:txBody>
      </p:sp>
    </p:spTree>
    <p:extLst>
      <p:ext uri="{BB962C8B-B14F-4D97-AF65-F5344CB8AC3E}">
        <p14:creationId xmlns:p14="http://schemas.microsoft.com/office/powerpoint/2010/main" val="163110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02983" y="2340864"/>
            <a:ext cx="4457700" cy="4242816"/>
          </a:xfrm>
        </p:spPr>
        <p:txBody>
          <a:bodyPr/>
          <a:lstStyle>
            <a:lvl1pPr>
              <a:defRPr sz="1875"/>
            </a:lvl1pPr>
            <a:lvl2pPr>
              <a:defRPr sz="1688"/>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66460" y="2340864"/>
            <a:ext cx="4457700" cy="4242816"/>
          </a:xfrm>
        </p:spPr>
        <p:txBody>
          <a:bodyPr/>
          <a:lstStyle>
            <a:lvl1pPr>
              <a:defRPr sz="1875"/>
            </a:lvl1pPr>
            <a:lvl2pPr>
              <a:defRPr sz="1688"/>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9542B1-5D38-42BD-AC68-8D9A03A0ADB9}" type="datetime1">
              <a:rPr lang="en-US" smtClean="0"/>
              <a:t>12/9/2017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0F96AB-83DF-4AF5-BF46-4A27F3A041FE}" type="slidenum">
              <a:rPr lang="en-US" smtClean="0"/>
              <a:t>‹#›</a:t>
            </a:fld>
            <a:endParaRPr lang="en-US"/>
          </a:p>
        </p:txBody>
      </p:sp>
    </p:spTree>
    <p:extLst>
      <p:ext uri="{BB962C8B-B14F-4D97-AF65-F5344CB8AC3E}">
        <p14:creationId xmlns:p14="http://schemas.microsoft.com/office/powerpoint/2010/main" val="186480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00125" y="2184806"/>
            <a:ext cx="4457700" cy="682752"/>
          </a:xfrm>
        </p:spPr>
        <p:txBody>
          <a:bodyPr anchor="ctr">
            <a:normAutofit/>
          </a:bodyPr>
          <a:lstStyle>
            <a:lvl1pPr marL="0" indent="0">
              <a:buNone/>
              <a:defRPr sz="1875" b="1">
                <a:solidFill>
                  <a:schemeClr val="accent1">
                    <a:lumMod val="75000"/>
                  </a:schemeClr>
                </a:solidFill>
              </a:defRPr>
            </a:lvl1pPr>
            <a:lvl2pPr marL="428625" indent="0">
              <a:buNone/>
              <a:defRPr sz="1875" b="1"/>
            </a:lvl2pPr>
            <a:lvl3pPr marL="857250" indent="0">
              <a:buNone/>
              <a:defRPr sz="1688" b="1"/>
            </a:lvl3pPr>
            <a:lvl4pPr marL="1285875" indent="0">
              <a:buNone/>
              <a:defRPr sz="1500" b="1"/>
            </a:lvl4pPr>
            <a:lvl5pPr marL="1714500" indent="0">
              <a:buNone/>
              <a:defRPr sz="1500" b="1"/>
            </a:lvl5pPr>
            <a:lvl6pPr marL="2143125" indent="0">
              <a:buNone/>
              <a:defRPr sz="1500" b="1"/>
            </a:lvl6pPr>
            <a:lvl7pPr marL="2571750" indent="0">
              <a:buNone/>
              <a:defRPr sz="1500" b="1"/>
            </a:lvl7pPr>
            <a:lvl8pPr marL="3000375" indent="0">
              <a:buNone/>
              <a:defRPr sz="1500" b="1"/>
            </a:lvl8pPr>
            <a:lvl9pPr marL="3429000" indent="0">
              <a:buNone/>
              <a:defRPr sz="1500" b="1"/>
            </a:lvl9pPr>
          </a:lstStyle>
          <a:p>
            <a:pPr lvl="0"/>
            <a:r>
              <a:rPr lang="en-US"/>
              <a:t>Edit Master text styles</a:t>
            </a:r>
          </a:p>
        </p:txBody>
      </p:sp>
      <p:sp>
        <p:nvSpPr>
          <p:cNvPr id="4" name="Content Placeholder 3"/>
          <p:cNvSpPr>
            <a:spLocks noGrp="1"/>
          </p:cNvSpPr>
          <p:nvPr>
            <p:ph sz="half" idx="2"/>
          </p:nvPr>
        </p:nvSpPr>
        <p:spPr>
          <a:xfrm>
            <a:off x="1002983" y="2926080"/>
            <a:ext cx="4457700" cy="3511296"/>
          </a:xfrm>
        </p:spPr>
        <p:txBody>
          <a:bodyPr/>
          <a:lstStyle>
            <a:lvl1pPr>
              <a:defRPr sz="1875"/>
            </a:lvl1pPr>
            <a:lvl2pPr>
              <a:defRPr sz="1688"/>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66460" y="2184806"/>
            <a:ext cx="4457700" cy="682752"/>
          </a:xfrm>
        </p:spPr>
        <p:txBody>
          <a:bodyPr anchor="ctr">
            <a:normAutofit/>
          </a:bodyPr>
          <a:lstStyle>
            <a:lvl1pPr marL="0" indent="0">
              <a:buNone/>
              <a:defRPr sz="1875" b="1">
                <a:solidFill>
                  <a:schemeClr val="accent1">
                    <a:lumMod val="75000"/>
                  </a:schemeClr>
                </a:solidFill>
              </a:defRPr>
            </a:lvl1pPr>
            <a:lvl2pPr marL="428625" indent="0">
              <a:buNone/>
              <a:defRPr sz="1875" b="1"/>
            </a:lvl2pPr>
            <a:lvl3pPr marL="857250" indent="0">
              <a:buNone/>
              <a:defRPr sz="1688" b="1"/>
            </a:lvl3pPr>
            <a:lvl4pPr marL="1285875" indent="0">
              <a:buNone/>
              <a:defRPr sz="1500" b="1"/>
            </a:lvl4pPr>
            <a:lvl5pPr marL="1714500" indent="0">
              <a:buNone/>
              <a:defRPr sz="1500" b="1"/>
            </a:lvl5pPr>
            <a:lvl6pPr marL="2143125" indent="0">
              <a:buNone/>
              <a:defRPr sz="1500" b="1"/>
            </a:lvl6pPr>
            <a:lvl7pPr marL="2571750" indent="0">
              <a:buNone/>
              <a:defRPr sz="1500" b="1"/>
            </a:lvl7pPr>
            <a:lvl8pPr marL="3000375" indent="0">
              <a:buNone/>
              <a:defRPr sz="1500" b="1"/>
            </a:lvl8pPr>
            <a:lvl9pPr marL="3429000" indent="0">
              <a:buNone/>
              <a:defRPr sz="1500" b="1"/>
            </a:lvl9pPr>
          </a:lstStyle>
          <a:p>
            <a:pPr lvl="0"/>
            <a:r>
              <a:rPr lang="en-US"/>
              <a:t>Edit Master text styles</a:t>
            </a:r>
          </a:p>
        </p:txBody>
      </p:sp>
      <p:sp>
        <p:nvSpPr>
          <p:cNvPr id="6" name="Content Placeholder 5"/>
          <p:cNvSpPr>
            <a:spLocks noGrp="1"/>
          </p:cNvSpPr>
          <p:nvPr>
            <p:ph sz="quarter" idx="4"/>
          </p:nvPr>
        </p:nvSpPr>
        <p:spPr>
          <a:xfrm>
            <a:off x="5966460" y="2926080"/>
            <a:ext cx="4457700" cy="3511296"/>
          </a:xfrm>
        </p:spPr>
        <p:txBody>
          <a:bodyPr/>
          <a:lstStyle>
            <a:lvl1pPr>
              <a:defRPr sz="1875"/>
            </a:lvl1pPr>
            <a:lvl2pPr>
              <a:defRPr sz="1688"/>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65A6DD-A899-44BE-8215-BEFADB5538CF}" type="datetime1">
              <a:rPr lang="en-US" smtClean="0"/>
              <a:t>12/9/2017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0F96AB-83DF-4AF5-BF46-4A27F3A041FE}" type="slidenum">
              <a:rPr lang="en-US" smtClean="0"/>
              <a:t>‹#›</a:t>
            </a:fld>
            <a:endParaRPr lang="en-US"/>
          </a:p>
        </p:txBody>
      </p:sp>
    </p:spTree>
    <p:extLst>
      <p:ext uri="{BB962C8B-B14F-4D97-AF65-F5344CB8AC3E}">
        <p14:creationId xmlns:p14="http://schemas.microsoft.com/office/powerpoint/2010/main" val="530338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19B59D2-CF1F-415A-8B20-F81FC9975D4C}" type="datetime1">
              <a:rPr lang="en-US" smtClean="0"/>
              <a:t>12/9/2017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0F96AB-83DF-4AF5-BF46-4A27F3A041FE}" type="slidenum">
              <a:rPr lang="en-US" smtClean="0"/>
              <a:t>‹#›</a:t>
            </a:fld>
            <a:endParaRPr lang="en-US"/>
          </a:p>
        </p:txBody>
      </p:sp>
    </p:spTree>
    <p:extLst>
      <p:ext uri="{BB962C8B-B14F-4D97-AF65-F5344CB8AC3E}">
        <p14:creationId xmlns:p14="http://schemas.microsoft.com/office/powerpoint/2010/main" val="2321707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E2C5ED-D06A-4E95-969A-F5EC03293A69}" type="datetime1">
              <a:rPr lang="en-US" smtClean="0"/>
              <a:t>12/9/2017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0F96AB-83DF-4AF5-BF46-4A27F3A041FE}" type="slidenum">
              <a:rPr lang="en-US" smtClean="0"/>
              <a:t>‹#›</a:t>
            </a:fld>
            <a:endParaRPr lang="en-US"/>
          </a:p>
        </p:txBody>
      </p:sp>
    </p:spTree>
    <p:extLst>
      <p:ext uri="{BB962C8B-B14F-4D97-AF65-F5344CB8AC3E}">
        <p14:creationId xmlns:p14="http://schemas.microsoft.com/office/powerpoint/2010/main" val="1289488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7784757" y="1"/>
            <a:ext cx="3645243" cy="73151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15288" y="731520"/>
            <a:ext cx="3000375" cy="1853184"/>
          </a:xfrm>
        </p:spPr>
        <p:txBody>
          <a:bodyPr anchor="b">
            <a:normAutofit/>
          </a:bodyPr>
          <a:lstStyle>
            <a:lvl1pPr>
              <a:defRPr sz="3000" b="1"/>
            </a:lvl1pPr>
          </a:lstStyle>
          <a:p>
            <a:r>
              <a:rPr lang="en-US"/>
              <a:t>Click to edit Master title style</a:t>
            </a:r>
            <a:endParaRPr lang="en-US" dirty="0"/>
          </a:p>
        </p:txBody>
      </p:sp>
      <p:sp>
        <p:nvSpPr>
          <p:cNvPr id="3" name="Content Placeholder 2"/>
          <p:cNvSpPr>
            <a:spLocks noGrp="1"/>
          </p:cNvSpPr>
          <p:nvPr>
            <p:ph idx="1"/>
          </p:nvPr>
        </p:nvSpPr>
        <p:spPr>
          <a:xfrm>
            <a:off x="785812" y="731520"/>
            <a:ext cx="6292215" cy="5354726"/>
          </a:xfrm>
        </p:spPr>
        <p:txBody>
          <a:bodyPr/>
          <a:lstStyle>
            <a:lvl1pPr>
              <a:defRPr sz="1875"/>
            </a:lvl1pPr>
            <a:lvl2pPr>
              <a:defRPr sz="1688"/>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015288" y="2584704"/>
            <a:ext cx="3000375" cy="3511296"/>
          </a:xfrm>
        </p:spPr>
        <p:txBody>
          <a:bodyPr>
            <a:normAutofit/>
          </a:bodyPr>
          <a:lstStyle>
            <a:lvl1pPr marL="0" indent="0">
              <a:lnSpc>
                <a:spcPct val="100000"/>
              </a:lnSpc>
              <a:spcBef>
                <a:spcPts val="938"/>
              </a:spcBef>
              <a:buNone/>
              <a:defRPr sz="1313">
                <a:solidFill>
                  <a:schemeClr val="accent1">
                    <a:lumMod val="75000"/>
                  </a:schemeClr>
                </a:solidFill>
              </a:defRPr>
            </a:lvl1pPr>
            <a:lvl2pPr marL="428625" indent="0">
              <a:buNone/>
              <a:defRPr sz="1125"/>
            </a:lvl2pPr>
            <a:lvl3pPr marL="857250" indent="0">
              <a:buNone/>
              <a:defRPr sz="938"/>
            </a:lvl3pPr>
            <a:lvl4pPr marL="1285875" indent="0">
              <a:buNone/>
              <a:defRPr sz="844"/>
            </a:lvl4pPr>
            <a:lvl5pPr marL="1714500" indent="0">
              <a:buNone/>
              <a:defRPr sz="844"/>
            </a:lvl5pPr>
            <a:lvl6pPr marL="2143125" indent="0">
              <a:buNone/>
              <a:defRPr sz="844"/>
            </a:lvl6pPr>
            <a:lvl7pPr marL="2571750" indent="0">
              <a:buNone/>
              <a:defRPr sz="844"/>
            </a:lvl7pPr>
            <a:lvl8pPr marL="3000375" indent="0">
              <a:buNone/>
              <a:defRPr sz="844"/>
            </a:lvl8pPr>
            <a:lvl9pPr marL="3429000" indent="0">
              <a:buNone/>
              <a:defRPr sz="844"/>
            </a:lvl9pPr>
          </a:lstStyle>
          <a:p>
            <a:pPr lvl="0"/>
            <a:r>
              <a:rPr lang="en-US"/>
              <a:t>Edit Master text styles</a:t>
            </a:r>
          </a:p>
        </p:txBody>
      </p:sp>
      <p:sp>
        <p:nvSpPr>
          <p:cNvPr id="5" name="Date Placeholder 4"/>
          <p:cNvSpPr>
            <a:spLocks noGrp="1"/>
          </p:cNvSpPr>
          <p:nvPr>
            <p:ph type="dt" sz="half" idx="10"/>
          </p:nvPr>
        </p:nvSpPr>
        <p:spPr/>
        <p:txBody>
          <a:bodyPr/>
          <a:lstStyle/>
          <a:p>
            <a:fld id="{0C8F1782-6062-44E3-B950-189843C7D5DA}" type="datetime1">
              <a:rPr lang="en-US" smtClean="0"/>
              <a:t>12/9/2017</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0689117" y="6644993"/>
            <a:ext cx="428625" cy="48768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610F96AB-83DF-4AF5-BF46-4A27F3A041FE}" type="slidenum">
              <a:rPr lang="en-US" smtClean="0"/>
              <a:t>‹#›</a:t>
            </a:fld>
            <a:endParaRPr lang="en-US"/>
          </a:p>
        </p:txBody>
      </p:sp>
    </p:spTree>
    <p:extLst>
      <p:ext uri="{BB962C8B-B14F-4D97-AF65-F5344CB8AC3E}">
        <p14:creationId xmlns:p14="http://schemas.microsoft.com/office/powerpoint/2010/main" val="3656830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7784757" y="1"/>
            <a:ext cx="3645243" cy="73151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15288" y="731520"/>
            <a:ext cx="3000375" cy="1853184"/>
          </a:xfrm>
        </p:spPr>
        <p:txBody>
          <a:bodyPr anchor="b">
            <a:normAutofit/>
          </a:bodyPr>
          <a:lstStyle>
            <a:lvl1pPr>
              <a:defRPr sz="3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7784756" cy="7315200"/>
          </a:xfrm>
          <a:solidFill>
            <a:schemeClr val="tx2">
              <a:lumMod val="20000"/>
              <a:lumOff val="80000"/>
            </a:schemeClr>
          </a:solidFill>
        </p:spPr>
        <p:txBody>
          <a:bodyPr anchor="t"/>
          <a:lstStyle>
            <a:lvl1pPr marL="0" indent="0">
              <a:buNone/>
              <a:defRPr sz="3000"/>
            </a:lvl1pPr>
            <a:lvl2pPr marL="428625" indent="0">
              <a:buNone/>
              <a:defRPr sz="2625"/>
            </a:lvl2pPr>
            <a:lvl3pPr marL="857250" indent="0">
              <a:buNone/>
              <a:defRPr sz="2250"/>
            </a:lvl3pPr>
            <a:lvl4pPr marL="1285875" indent="0">
              <a:buNone/>
              <a:defRPr sz="1875"/>
            </a:lvl4pPr>
            <a:lvl5pPr marL="1714500" indent="0">
              <a:buNone/>
              <a:defRPr sz="1875"/>
            </a:lvl5pPr>
            <a:lvl6pPr marL="2143125" indent="0">
              <a:buNone/>
              <a:defRPr sz="1875"/>
            </a:lvl6pPr>
            <a:lvl7pPr marL="2571750" indent="0">
              <a:buNone/>
              <a:defRPr sz="1875"/>
            </a:lvl7pPr>
            <a:lvl8pPr marL="3000375" indent="0">
              <a:buNone/>
              <a:defRPr sz="1875"/>
            </a:lvl8pPr>
            <a:lvl9pPr marL="3429000" indent="0">
              <a:buNone/>
              <a:defRPr sz="1875"/>
            </a:lvl9pPr>
          </a:lstStyle>
          <a:p>
            <a:r>
              <a:rPr lang="en-US"/>
              <a:t>Click icon to add picture</a:t>
            </a:r>
            <a:endParaRPr lang="en-US" dirty="0"/>
          </a:p>
        </p:txBody>
      </p:sp>
      <p:sp>
        <p:nvSpPr>
          <p:cNvPr id="4" name="Text Placeholder 3"/>
          <p:cNvSpPr>
            <a:spLocks noGrp="1"/>
          </p:cNvSpPr>
          <p:nvPr>
            <p:ph type="body" sz="half" idx="2"/>
          </p:nvPr>
        </p:nvSpPr>
        <p:spPr>
          <a:xfrm>
            <a:off x="8015288" y="2584704"/>
            <a:ext cx="3000375" cy="3511296"/>
          </a:xfrm>
        </p:spPr>
        <p:txBody>
          <a:bodyPr>
            <a:normAutofit/>
          </a:bodyPr>
          <a:lstStyle>
            <a:lvl1pPr marL="0" indent="0">
              <a:lnSpc>
                <a:spcPct val="100000"/>
              </a:lnSpc>
              <a:spcBef>
                <a:spcPts val="938"/>
              </a:spcBef>
              <a:buNone/>
              <a:defRPr sz="1313">
                <a:solidFill>
                  <a:schemeClr val="accent1">
                    <a:lumMod val="75000"/>
                  </a:schemeClr>
                </a:solidFill>
              </a:defRPr>
            </a:lvl1pPr>
            <a:lvl2pPr marL="428625" indent="0">
              <a:buNone/>
              <a:defRPr sz="1125"/>
            </a:lvl2pPr>
            <a:lvl3pPr marL="857250" indent="0">
              <a:buNone/>
              <a:defRPr sz="938"/>
            </a:lvl3pPr>
            <a:lvl4pPr marL="1285875" indent="0">
              <a:buNone/>
              <a:defRPr sz="844"/>
            </a:lvl4pPr>
            <a:lvl5pPr marL="1714500" indent="0">
              <a:buNone/>
              <a:defRPr sz="844"/>
            </a:lvl5pPr>
            <a:lvl6pPr marL="2143125" indent="0">
              <a:buNone/>
              <a:defRPr sz="844"/>
            </a:lvl6pPr>
            <a:lvl7pPr marL="2571750" indent="0">
              <a:buNone/>
              <a:defRPr sz="844"/>
            </a:lvl7pPr>
            <a:lvl8pPr marL="3000375" indent="0">
              <a:buNone/>
              <a:defRPr sz="844"/>
            </a:lvl8pPr>
            <a:lvl9pPr marL="3429000" indent="0">
              <a:buNone/>
              <a:defRPr sz="844"/>
            </a:lvl9pPr>
          </a:lstStyle>
          <a:p>
            <a:pPr lvl="0"/>
            <a:r>
              <a:rPr lang="en-US"/>
              <a:t>Edit Master text styles</a:t>
            </a:r>
          </a:p>
        </p:txBody>
      </p:sp>
      <p:sp>
        <p:nvSpPr>
          <p:cNvPr id="5" name="Date Placeholder 4"/>
          <p:cNvSpPr>
            <a:spLocks noGrp="1"/>
          </p:cNvSpPr>
          <p:nvPr>
            <p:ph type="dt" sz="half" idx="10"/>
          </p:nvPr>
        </p:nvSpPr>
        <p:spPr/>
        <p:txBody>
          <a:bodyPr/>
          <a:lstStyle/>
          <a:p>
            <a:fld id="{26865B77-E1A3-4AD6-A078-39D9229F095F}" type="datetime1">
              <a:rPr lang="en-US" smtClean="0"/>
              <a:t>12/9/2017</a:t>
            </a:fld>
            <a:endParaRPr lang="en-US"/>
          </a:p>
        </p:txBody>
      </p:sp>
      <p:grpSp>
        <p:nvGrpSpPr>
          <p:cNvPr id="8" name="Group 7"/>
          <p:cNvGrpSpPr>
            <a:grpSpLocks noChangeAspect="1"/>
          </p:cNvGrpSpPr>
          <p:nvPr/>
        </p:nvGrpSpPr>
        <p:grpSpPr>
          <a:xfrm>
            <a:off x="10689117" y="6644993"/>
            <a:ext cx="428625" cy="48768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610F96AB-83DF-4AF5-BF46-4A27F3A041FE}" type="slidenum">
              <a:rPr lang="en-US" smtClean="0"/>
              <a:t>‹#›</a:t>
            </a:fld>
            <a:endParaRPr lang="en-US"/>
          </a:p>
        </p:txBody>
      </p:sp>
    </p:spTree>
    <p:extLst>
      <p:ext uri="{BB962C8B-B14F-4D97-AF65-F5344CB8AC3E}">
        <p14:creationId xmlns:p14="http://schemas.microsoft.com/office/powerpoint/2010/main" val="750332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2983" y="516941"/>
            <a:ext cx="9429750" cy="171663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02983" y="2262835"/>
            <a:ext cx="9429750" cy="432084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66648" y="6690970"/>
            <a:ext cx="3068955" cy="389467"/>
          </a:xfrm>
          <a:prstGeom prst="rect">
            <a:avLst/>
          </a:prstGeom>
        </p:spPr>
        <p:txBody>
          <a:bodyPr vert="horz" lIns="91440" tIns="45720" rIns="91440" bIns="45720" rtlCol="0" anchor="ctr"/>
          <a:lstStyle>
            <a:lvl1pPr algn="r">
              <a:defRPr sz="1031">
                <a:solidFill>
                  <a:schemeClr val="tx2"/>
                </a:solidFill>
              </a:defRPr>
            </a:lvl1pPr>
          </a:lstStyle>
          <a:p>
            <a:fld id="{9C54E078-A693-4AEC-AC5E-E550FF2B845E}" type="datetime1">
              <a:rPr lang="en-US" smtClean="0"/>
              <a:t>12/9/2017</a:t>
            </a:fld>
            <a:endParaRPr lang="en-US"/>
          </a:p>
        </p:txBody>
      </p:sp>
      <p:sp>
        <p:nvSpPr>
          <p:cNvPr id="5" name="Footer Placeholder 4"/>
          <p:cNvSpPr>
            <a:spLocks noGrp="1"/>
          </p:cNvSpPr>
          <p:nvPr>
            <p:ph type="ftr" sz="quarter" idx="3"/>
          </p:nvPr>
        </p:nvSpPr>
        <p:spPr>
          <a:xfrm>
            <a:off x="1020128" y="6690970"/>
            <a:ext cx="5932170" cy="389467"/>
          </a:xfrm>
          <a:prstGeom prst="rect">
            <a:avLst/>
          </a:prstGeom>
        </p:spPr>
        <p:txBody>
          <a:bodyPr vert="horz" lIns="91440" tIns="45720" rIns="91440" bIns="45720" rtlCol="0" anchor="ctr"/>
          <a:lstStyle>
            <a:lvl1pPr algn="l">
              <a:defRPr sz="1031">
                <a:solidFill>
                  <a:schemeClr val="tx2"/>
                </a:solidFill>
              </a:defRPr>
            </a:lvl1pPr>
          </a:lstStyle>
          <a:p>
            <a:endParaRPr lang="en-US"/>
          </a:p>
        </p:txBody>
      </p:sp>
      <p:grpSp>
        <p:nvGrpSpPr>
          <p:cNvPr id="7" name="Group 6"/>
          <p:cNvGrpSpPr>
            <a:grpSpLocks noChangeAspect="1"/>
          </p:cNvGrpSpPr>
          <p:nvPr/>
        </p:nvGrpSpPr>
        <p:grpSpPr>
          <a:xfrm>
            <a:off x="10689117" y="6644993"/>
            <a:ext cx="428625" cy="487680"/>
            <a:chOff x="11361456" y="6195813"/>
            <a:chExt cx="548640" cy="548640"/>
          </a:xfrm>
        </p:grpSpPr>
        <p:sp>
          <p:nvSpPr>
            <p:cNvPr id="8" name="Oval 7"/>
            <p:cNvSpPr/>
            <p:nvPr/>
          </p:nvSpPr>
          <p:spPr>
            <a:xfrm>
              <a:off x="11361456" y="6195813"/>
              <a:ext cx="548640" cy="548640"/>
            </a:xfrm>
            <a:prstGeom prst="ellipse">
              <a:avLst/>
            </a:prstGeom>
            <a:blipFill dpi="0" rotWithShape="1">
              <a:blip r:embed="rId17">
                <a:duotone>
                  <a:schemeClr val="accent1">
                    <a:shade val="45000"/>
                    <a:satMod val="135000"/>
                  </a:schemeClr>
                  <a:prstClr val="white"/>
                </a:duotone>
                <a:extLst>
                  <a:ext uri="{BEBA8EAE-BF5A-486C-A8C5-ECC9F3942E4B}">
                    <a14:imgProps xmlns:a14="http://schemas.microsoft.com/office/drawing/2010/main">
                      <a14:imgLayer r:embed="rId18">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0604183" y="6690970"/>
            <a:ext cx="600075" cy="389467"/>
          </a:xfrm>
          <a:prstGeom prst="rect">
            <a:avLst/>
          </a:prstGeom>
        </p:spPr>
        <p:txBody>
          <a:bodyPr vert="horz" lIns="91440" tIns="45720" rIns="91440" bIns="45720" rtlCol="0" anchor="ctr"/>
          <a:lstStyle>
            <a:lvl1pPr algn="ctr">
              <a:defRPr sz="1313" b="1">
                <a:solidFill>
                  <a:srgbClr val="FFFFFF"/>
                </a:solidFill>
                <a:latin typeface="+mj-lt"/>
              </a:defRPr>
            </a:lvl1pPr>
          </a:lstStyle>
          <a:p>
            <a:fld id="{610F96AB-83DF-4AF5-BF46-4A27F3A041FE}" type="slidenum">
              <a:rPr lang="en-US" smtClean="0"/>
              <a:t>‹#›</a:t>
            </a:fld>
            <a:endParaRPr lang="en-US"/>
          </a:p>
        </p:txBody>
      </p:sp>
    </p:spTree>
    <p:extLst>
      <p:ext uri="{BB962C8B-B14F-4D97-AF65-F5344CB8AC3E}">
        <p14:creationId xmlns:p14="http://schemas.microsoft.com/office/powerpoint/2010/main" val="1261270072"/>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Lst>
  <p:hf hdr="0" ftr="0" dt="0"/>
  <p:txStyles>
    <p:titleStyle>
      <a:lvl1pPr algn="l" defTabSz="857250" rtl="0" eaLnBrk="1" latinLnBrk="0" hangingPunct="1">
        <a:lnSpc>
          <a:spcPct val="90000"/>
        </a:lnSpc>
        <a:spcBef>
          <a:spcPct val="0"/>
        </a:spcBef>
        <a:buNone/>
        <a:defRPr sz="5063" kern="1200" cap="all" baseline="0">
          <a:blipFill>
            <a:blip r:embed="rId19">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71450" indent="-171450" algn="l" defTabSz="857250" rtl="0" eaLnBrk="1" latinLnBrk="0" hangingPunct="1">
        <a:lnSpc>
          <a:spcPct val="90000"/>
        </a:lnSpc>
        <a:spcBef>
          <a:spcPts val="1125"/>
        </a:spcBef>
        <a:buClr>
          <a:schemeClr val="accent1">
            <a:lumMod val="75000"/>
          </a:schemeClr>
        </a:buClr>
        <a:buSzPct val="85000"/>
        <a:buFont typeface="Wingdings" pitchFamily="2" charset="2"/>
        <a:buChar char="§"/>
        <a:defRPr sz="1875" kern="1200">
          <a:solidFill>
            <a:schemeClr val="tx1"/>
          </a:solidFill>
          <a:latin typeface="+mn-lt"/>
          <a:ea typeface="+mn-ea"/>
          <a:cs typeface="+mn-cs"/>
        </a:defRPr>
      </a:lvl1pPr>
      <a:lvl2pPr marL="428625"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688" kern="1200">
          <a:solidFill>
            <a:schemeClr val="tx1"/>
          </a:solidFill>
          <a:latin typeface="+mn-lt"/>
          <a:ea typeface="+mn-ea"/>
          <a:cs typeface="+mn-cs"/>
        </a:defRPr>
      </a:lvl2pPr>
      <a:lvl3pPr marL="685800"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3pPr>
      <a:lvl4pPr marL="942975"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4pPr>
      <a:lvl5pPr marL="1200150"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5pPr>
      <a:lvl6pPr marL="150000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6pPr>
      <a:lvl7pPr marL="178125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7pPr>
      <a:lvl8pPr marL="206250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8pPr>
      <a:lvl9pPr marL="234375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9pPr>
    </p:bodyStyle>
    <p:other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5.pn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image" Target="../media/image32.png"/><Relationship Id="rId7" Type="http://schemas.openxmlformats.org/officeDocument/2006/relationships/diagramData" Target="../diagrams/data3.xml"/><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34.jpeg"/><Relationship Id="rId11" Type="http://schemas.microsoft.com/office/2007/relationships/diagramDrawing" Target="../diagrams/drawing3.xml"/><Relationship Id="rId5" Type="http://schemas.openxmlformats.org/officeDocument/2006/relationships/image" Target="../media/image5.png"/><Relationship Id="rId10" Type="http://schemas.openxmlformats.org/officeDocument/2006/relationships/diagramColors" Target="../diagrams/colors3.xml"/><Relationship Id="rId4" Type="http://schemas.openxmlformats.org/officeDocument/2006/relationships/image" Target="../media/image33.gif"/><Relationship Id="rId9" Type="http://schemas.openxmlformats.org/officeDocument/2006/relationships/diagramQuickStyle" Target="../diagrams/quickStyle3.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pn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4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jpg"/><Relationship Id="rId4" Type="http://schemas.openxmlformats.org/officeDocument/2006/relationships/image" Target="../media/image43.jpg"/></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6.jpeg"/><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4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4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51.jpg"/><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54.png"/><Relationship Id="rId5" Type="http://schemas.openxmlformats.org/officeDocument/2006/relationships/image" Target="../media/image53.jpeg"/><Relationship Id="rId4" Type="http://schemas.openxmlformats.org/officeDocument/2006/relationships/image" Target="../media/image5.png"/></Relationships>
</file>

<file path=ppt/slides/_rels/slide5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5.png"/><Relationship Id="rId7" Type="http://schemas.openxmlformats.org/officeDocument/2006/relationships/diagramColors" Target="../diagrams/colors4.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5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oleObject" Target="../embeddings/oleObject1.bin"/><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wmf"/><Relationship Id="rId9" Type="http://schemas.openxmlformats.org/officeDocument/2006/relationships/image" Target="../media/image59.png"/></Relationships>
</file>

<file path=ppt/slides/_rels/slide54.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image" Target="../media/image61.jpeg"/><Relationship Id="rId4" Type="http://schemas.openxmlformats.org/officeDocument/2006/relationships/image" Target="../media/image5.png"/></Relationships>
</file>

<file path=ppt/slides/_rels/slide5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1.xml"/><Relationship Id="rId1" Type="http://schemas.openxmlformats.org/officeDocument/2006/relationships/slideLayout" Target="../slideLayouts/slideLayout15.xml"/><Relationship Id="rId4" Type="http://schemas.openxmlformats.org/officeDocument/2006/relationships/image" Target="../media/image5.png"/></Relationships>
</file>

<file path=ppt/slides/_rels/slide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5.png"/><Relationship Id="rId7" Type="http://schemas.openxmlformats.org/officeDocument/2006/relationships/diagramColors" Target="../diagrams/colors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65.jpeg"/></Relationships>
</file>

<file path=ppt/slides/_rels/slide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66.jpeg"/></Relationships>
</file>

<file path=ppt/slides/_rels/slide6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5.x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9.jpeg"/></Relationships>
</file>

<file path=ppt/slides/_rels/slide7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0.emf"/><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1.emf"/><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820193" y="2057068"/>
            <a:ext cx="9427778" cy="2308324"/>
          </a:xfrm>
          <a:prstGeom prst="rect">
            <a:avLst/>
          </a:prstGeom>
          <a:noFill/>
        </p:spPr>
        <p:txBody>
          <a:bodyPr wrap="square">
            <a:spAutoFit/>
          </a:bodyPr>
          <a:lstStyle/>
          <a:p>
            <a:pPr algn="ctr"/>
            <a:r>
              <a:rPr lang="en-US" altLang="en-US" sz="4800" b="1" dirty="0">
                <a:solidFill>
                  <a:srgbClr val="0070C0"/>
                </a:solidFill>
              </a:rPr>
              <a:t>Chapter 6 </a:t>
            </a:r>
          </a:p>
          <a:p>
            <a:pPr algn="ctr"/>
            <a:r>
              <a:rPr lang="en-US" altLang="en-US" sz="4800" b="1" dirty="0" smtClean="0">
                <a:solidFill>
                  <a:srgbClr val="0070C0"/>
                </a:solidFill>
              </a:rPr>
              <a:t>Reaction </a:t>
            </a:r>
            <a:r>
              <a:rPr lang="en-US" altLang="en-US" sz="4800" b="1" dirty="0">
                <a:solidFill>
                  <a:srgbClr val="0070C0"/>
                </a:solidFill>
              </a:rPr>
              <a:t>Kinetics and Thermodynamics</a:t>
            </a:r>
          </a:p>
        </p:txBody>
      </p:sp>
      <p:pic>
        <p:nvPicPr>
          <p:cNvPr id="5"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2" name="Slide Number Placeholder 1"/>
          <p:cNvSpPr>
            <a:spLocks noGrp="1"/>
          </p:cNvSpPr>
          <p:nvPr>
            <p:ph type="sldNum" sz="quarter" idx="12"/>
          </p:nvPr>
        </p:nvSpPr>
        <p:spPr/>
        <p:txBody>
          <a:bodyPr/>
          <a:lstStyle/>
          <a:p>
            <a:fld id="{610F96AB-83DF-4AF5-BF46-4A27F3A041FE}" type="slidenum">
              <a:rPr lang="en-US" smtClean="0"/>
              <a:t>1</a:t>
            </a:fld>
            <a:endParaRPr lang="en-US"/>
          </a:p>
        </p:txBody>
      </p:sp>
    </p:spTree>
    <p:extLst>
      <p:ext uri="{BB962C8B-B14F-4D97-AF65-F5344CB8AC3E}">
        <p14:creationId xmlns:p14="http://schemas.microsoft.com/office/powerpoint/2010/main" val="14977847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820193" y="2057068"/>
            <a:ext cx="9427778" cy="1569660"/>
          </a:xfrm>
          <a:prstGeom prst="rect">
            <a:avLst/>
          </a:prstGeom>
          <a:noFill/>
        </p:spPr>
        <p:txBody>
          <a:bodyPr wrap="square">
            <a:spAutoFit/>
          </a:bodyPr>
          <a:lstStyle/>
          <a:p>
            <a:pPr algn="ctr"/>
            <a:r>
              <a:rPr lang="en-US" altLang="en-US" sz="4800" b="1" dirty="0">
                <a:solidFill>
                  <a:srgbClr val="0070C0"/>
                </a:solidFill>
              </a:rPr>
              <a:t>Chapter 7</a:t>
            </a:r>
          </a:p>
          <a:p>
            <a:pPr algn="ctr"/>
            <a:r>
              <a:rPr lang="en-US" altLang="en-US" sz="4800" b="1" dirty="0">
                <a:solidFill>
                  <a:srgbClr val="0070C0"/>
                </a:solidFill>
              </a:rPr>
              <a:t>Organic and Biological </a:t>
            </a:r>
            <a:r>
              <a:rPr lang="en-US" altLang="en-US" sz="4800" b="1" dirty="0" smtClean="0">
                <a:solidFill>
                  <a:srgbClr val="0070C0"/>
                </a:solidFill>
              </a:rPr>
              <a:t>Chemistry </a:t>
            </a:r>
            <a:endParaRPr lang="en-US" altLang="en-US" sz="4800" b="1" dirty="0">
              <a:solidFill>
                <a:srgbClr val="0070C0"/>
              </a:solidFill>
            </a:endParaRPr>
          </a:p>
        </p:txBody>
      </p:sp>
      <p:pic>
        <p:nvPicPr>
          <p:cNvPr id="5"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2" name="Slide Number Placeholder 1"/>
          <p:cNvSpPr>
            <a:spLocks noGrp="1"/>
          </p:cNvSpPr>
          <p:nvPr>
            <p:ph type="sldNum" sz="quarter" idx="12"/>
          </p:nvPr>
        </p:nvSpPr>
        <p:spPr/>
        <p:txBody>
          <a:bodyPr/>
          <a:lstStyle/>
          <a:p>
            <a:fld id="{610F96AB-83DF-4AF5-BF46-4A27F3A041FE}" type="slidenum">
              <a:rPr lang="en-US" smtClean="0"/>
              <a:t>10</a:t>
            </a:fld>
            <a:endParaRPr lang="en-US"/>
          </a:p>
        </p:txBody>
      </p:sp>
    </p:spTree>
    <p:extLst>
      <p:ext uri="{BB962C8B-B14F-4D97-AF65-F5344CB8AC3E}">
        <p14:creationId xmlns:p14="http://schemas.microsoft.com/office/powerpoint/2010/main" val="34696315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739" y="950929"/>
            <a:ext cx="10006232" cy="1759777"/>
          </a:xfrm>
          <a:prstGeom prst="rect">
            <a:avLst/>
          </a:prstGeom>
        </p:spPr>
        <p:txBody>
          <a:bodyPr wrap="square">
            <a:spAutoFit/>
          </a:bodyPr>
          <a:lstStyle/>
          <a:p>
            <a:pPr algn="ctr">
              <a:lnSpc>
                <a:spcPct val="90000"/>
              </a:lnSpc>
            </a:pPr>
            <a:r>
              <a:rPr lang="en-US" altLang="en-US" sz="4000" b="1" dirty="0" smtClean="0">
                <a:solidFill>
                  <a:srgbClr val="0070C0"/>
                </a:solidFill>
                <a:effectLst>
                  <a:outerShdw blurRad="38100" dist="38100" dir="2700000" algn="tl">
                    <a:srgbClr val="000000">
                      <a:alpha val="43137"/>
                    </a:srgbClr>
                  </a:outerShdw>
                </a:effectLst>
              </a:rPr>
              <a:t>Chapter 7</a:t>
            </a:r>
          </a:p>
          <a:p>
            <a:pPr algn="ctr">
              <a:lnSpc>
                <a:spcPct val="90000"/>
              </a:lnSpc>
            </a:pPr>
            <a:r>
              <a:rPr lang="en-US" altLang="en-US" sz="4000" b="1" dirty="0" smtClean="0">
                <a:solidFill>
                  <a:srgbClr val="0070C0"/>
                </a:solidFill>
                <a:effectLst>
                  <a:outerShdw blurRad="38100" dist="38100" dir="2700000" algn="tl">
                    <a:srgbClr val="000000">
                      <a:alpha val="43137"/>
                    </a:srgbClr>
                  </a:outerShdw>
                </a:effectLst>
              </a:rPr>
              <a:t>Organic </a:t>
            </a:r>
            <a:r>
              <a:rPr lang="en-US" altLang="en-US" sz="4000" b="1" dirty="0">
                <a:solidFill>
                  <a:srgbClr val="0070C0"/>
                </a:solidFill>
                <a:effectLst>
                  <a:outerShdw blurRad="38100" dist="38100" dir="2700000" algn="tl">
                    <a:srgbClr val="000000">
                      <a:alpha val="43137"/>
                    </a:srgbClr>
                  </a:outerShdw>
                </a:effectLst>
              </a:rPr>
              <a:t>and Biological </a:t>
            </a:r>
            <a:r>
              <a:rPr lang="en-US" altLang="en-US" sz="4000" b="1" dirty="0" smtClean="0">
                <a:solidFill>
                  <a:srgbClr val="0070C0"/>
                </a:solidFill>
                <a:effectLst>
                  <a:outerShdw blurRad="38100" dist="38100" dir="2700000" algn="tl">
                    <a:srgbClr val="000000">
                      <a:alpha val="43137"/>
                    </a:srgbClr>
                  </a:outerShdw>
                </a:effectLst>
              </a:rPr>
              <a:t>Chemistry</a:t>
            </a:r>
          </a:p>
          <a:p>
            <a:pPr algn="ctr">
              <a:lnSpc>
                <a:spcPct val="90000"/>
              </a:lnSpc>
            </a:pPr>
            <a:r>
              <a:rPr lang="en-US" sz="4000" dirty="0" smtClean="0">
                <a:solidFill>
                  <a:srgbClr val="C00000"/>
                </a:solidFill>
              </a:rPr>
              <a:t>Page:175-189</a:t>
            </a:r>
            <a:r>
              <a:rPr lang="en-US" altLang="en-US" sz="4000" b="1" dirty="0" smtClean="0">
                <a:solidFill>
                  <a:srgbClr val="0070C0"/>
                </a:solidFill>
                <a:effectLst>
                  <a:outerShdw blurRad="38100" dist="38100" dir="2700000" algn="tl">
                    <a:srgbClr val="000000">
                      <a:alpha val="43137"/>
                    </a:srgbClr>
                  </a:outerShdw>
                </a:effectLst>
              </a:rPr>
              <a:t> </a:t>
            </a:r>
            <a:endParaRPr lang="en-US" altLang="en-US" sz="4000" b="1" dirty="0">
              <a:solidFill>
                <a:srgbClr val="0070C0"/>
              </a:solidFill>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610F96AB-83DF-4AF5-BF46-4A27F3A041FE}" type="slidenum">
              <a:rPr lang="en-US" smtClean="0"/>
              <a:t>11</a:t>
            </a:fld>
            <a:endParaRPr lang="en-US"/>
          </a:p>
        </p:txBody>
      </p:sp>
      <p:sp>
        <p:nvSpPr>
          <p:cNvPr id="4" name="Rectangle 3"/>
          <p:cNvSpPr/>
          <p:nvPr/>
        </p:nvSpPr>
        <p:spPr>
          <a:xfrm>
            <a:off x="241739" y="3469383"/>
            <a:ext cx="9682939" cy="3046988"/>
          </a:xfrm>
          <a:prstGeom prst="rect">
            <a:avLst/>
          </a:prstGeom>
        </p:spPr>
        <p:txBody>
          <a:bodyPr wrap="square">
            <a:spAutoFit/>
          </a:bodyPr>
          <a:lstStyle/>
          <a:p>
            <a:pPr marL="168275" indent="-168275">
              <a:buFont typeface="Arial" panose="020B0604020202020204" pitchFamily="34" charset="0"/>
              <a:buChar char="•"/>
            </a:pPr>
            <a:r>
              <a:rPr lang="en-US" altLang="en-US" sz="2400" dirty="0"/>
              <a:t>7.1 Introduction </a:t>
            </a:r>
          </a:p>
          <a:p>
            <a:pPr marL="168275" indent="-168275">
              <a:buFont typeface="Arial" panose="020B0604020202020204" pitchFamily="34" charset="0"/>
              <a:buChar char="•"/>
            </a:pPr>
            <a:r>
              <a:rPr lang="en-US" altLang="en-US" sz="2400" dirty="0" smtClean="0"/>
              <a:t>7.2 </a:t>
            </a:r>
            <a:r>
              <a:rPr lang="en-US" altLang="en-US" sz="2400" dirty="0"/>
              <a:t>Alkenes alkynes and aromatic hydrocarbon  </a:t>
            </a:r>
            <a:endParaRPr lang="en-US" altLang="en-US" sz="2400" dirty="0" smtClean="0"/>
          </a:p>
          <a:p>
            <a:pPr marL="168275" indent="-168275">
              <a:buFont typeface="Arial" panose="020B0604020202020204" pitchFamily="34" charset="0"/>
              <a:buChar char="•"/>
            </a:pPr>
            <a:r>
              <a:rPr lang="en-US" altLang="en-US" sz="2400" dirty="0" smtClean="0"/>
              <a:t>7.3 </a:t>
            </a:r>
            <a:r>
              <a:rPr lang="en-US" altLang="en-US" sz="2400" dirty="0"/>
              <a:t>organic functional groups </a:t>
            </a:r>
            <a:endParaRPr lang="en-US" altLang="en-US" sz="2400" dirty="0" smtClean="0"/>
          </a:p>
          <a:p>
            <a:pPr marL="168275" indent="-168275">
              <a:buFont typeface="Arial" panose="020B0604020202020204" pitchFamily="34" charset="0"/>
              <a:buChar char="•"/>
            </a:pPr>
            <a:r>
              <a:rPr lang="en-US" altLang="en-US" sz="2400" dirty="0" smtClean="0"/>
              <a:t>7.4 </a:t>
            </a:r>
            <a:r>
              <a:rPr lang="en-US" altLang="en-US" sz="2400" dirty="0"/>
              <a:t>Introduction to biochemistry </a:t>
            </a:r>
          </a:p>
          <a:p>
            <a:pPr marL="168275" indent="-168275">
              <a:buFont typeface="Arial" panose="020B0604020202020204" pitchFamily="34" charset="0"/>
              <a:buChar char="•"/>
            </a:pPr>
            <a:r>
              <a:rPr lang="en-US" altLang="en-US" sz="2400" dirty="0"/>
              <a:t>7.5 proteins</a:t>
            </a:r>
          </a:p>
          <a:p>
            <a:pPr marL="168275" indent="-168275">
              <a:buFont typeface="Arial" panose="020B0604020202020204" pitchFamily="34" charset="0"/>
              <a:buChar char="•"/>
            </a:pPr>
            <a:r>
              <a:rPr lang="en-US" altLang="en-US" sz="2400" dirty="0" smtClean="0"/>
              <a:t>7.6 </a:t>
            </a:r>
            <a:r>
              <a:rPr lang="en-US" altLang="en-US" sz="2400" dirty="0"/>
              <a:t>carbohydrates</a:t>
            </a:r>
          </a:p>
          <a:p>
            <a:pPr marL="168275" indent="-168275">
              <a:buFont typeface="Arial" panose="020B0604020202020204" pitchFamily="34" charset="0"/>
              <a:buChar char="•"/>
            </a:pPr>
            <a:r>
              <a:rPr lang="en-US" altLang="en-US" sz="2400" dirty="0" smtClean="0"/>
              <a:t>7.7 </a:t>
            </a:r>
            <a:r>
              <a:rPr lang="en-US" altLang="en-US" sz="2400" dirty="0"/>
              <a:t>lipids </a:t>
            </a:r>
          </a:p>
          <a:p>
            <a:pPr marL="168275" indent="-168275">
              <a:buFont typeface="Arial" panose="020B0604020202020204" pitchFamily="34" charset="0"/>
              <a:buChar char="•"/>
            </a:pPr>
            <a:r>
              <a:rPr lang="en-US" altLang="en-US" sz="2400" dirty="0"/>
              <a:t>7.8 Nucleic acids </a:t>
            </a:r>
          </a:p>
        </p:txBody>
      </p:sp>
      <p:pic>
        <p:nvPicPr>
          <p:cNvPr id="21" name="صورة 7"/>
          <p:cNvPicPr/>
          <p:nvPr/>
        </p:nvPicPr>
        <p:blipFill>
          <a:blip r:embed="rId2">
            <a:extLst>
              <a:ext uri="{28A0092B-C50C-407E-A947-70E740481C1C}">
                <a14:useLocalDpi xmlns:a14="http://schemas.microsoft.com/office/drawing/2010/main" val="0"/>
              </a:ext>
            </a:extLst>
          </a:blip>
          <a:stretch>
            <a:fillRect/>
          </a:stretch>
        </p:blipFill>
        <p:spPr>
          <a:xfrm>
            <a:off x="10247971" y="11152"/>
            <a:ext cx="999903" cy="1427356"/>
          </a:xfrm>
          <a:prstGeom prst="rect">
            <a:avLst/>
          </a:prstGeom>
        </p:spPr>
      </p:pic>
      <p:sp>
        <p:nvSpPr>
          <p:cNvPr id="8" name="Line 30"/>
          <p:cNvSpPr>
            <a:spLocks noChangeShapeType="1"/>
          </p:cNvSpPr>
          <p:nvPr/>
        </p:nvSpPr>
        <p:spPr bwMode="auto">
          <a:xfrm>
            <a:off x="231694" y="6915866"/>
            <a:ext cx="722037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9" name="Text Box 31"/>
          <p:cNvSpPr txBox="1">
            <a:spLocks noChangeArrowheads="1"/>
          </p:cNvSpPr>
          <p:nvPr/>
        </p:nvSpPr>
        <p:spPr bwMode="auto">
          <a:xfrm>
            <a:off x="153801" y="6915866"/>
            <a:ext cx="829564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1000" dirty="0"/>
              <a:t>Most of the next slides were quoted from </a:t>
            </a:r>
            <a:r>
              <a:rPr lang="en-GB" altLang="en-US" sz="1000" dirty="0" err="1"/>
              <a:t>Dr.</a:t>
            </a:r>
            <a:r>
              <a:rPr lang="en-GB" altLang="en-US" sz="1000" dirty="0"/>
              <a:t> </a:t>
            </a:r>
            <a:r>
              <a:rPr lang="en-GB" altLang="en-US" sz="1000" dirty="0" err="1" smtClean="0"/>
              <a:t>Nuha</a:t>
            </a:r>
            <a:r>
              <a:rPr lang="en-GB" altLang="en-US" sz="1000" dirty="0" smtClean="0"/>
              <a:t> </a:t>
            </a:r>
            <a:r>
              <a:rPr lang="en-GB" altLang="en-US" sz="1000" dirty="0" err="1"/>
              <a:t>W</a:t>
            </a:r>
            <a:r>
              <a:rPr lang="en-GB" altLang="en-US" sz="1000" dirty="0" err="1" smtClean="0"/>
              <a:t>azzan</a:t>
            </a:r>
            <a:r>
              <a:rPr lang="en-GB" altLang="en-US" sz="1000" dirty="0" smtClean="0"/>
              <a:t> website</a:t>
            </a:r>
            <a:endParaRPr lang="en-GB" altLang="en-US" sz="1000" dirty="0"/>
          </a:p>
        </p:txBody>
      </p:sp>
    </p:spTree>
    <p:extLst>
      <p:ext uri="{BB962C8B-B14F-4D97-AF65-F5344CB8AC3E}">
        <p14:creationId xmlns:p14="http://schemas.microsoft.com/office/powerpoint/2010/main" val="40950392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1714763" y="3026414"/>
            <a:ext cx="8778240" cy="517517"/>
          </a:xfrm>
        </p:spPr>
        <p:txBody>
          <a:bodyPr>
            <a:normAutofit/>
          </a:bodyPr>
          <a:lstStyle/>
          <a:p>
            <a:pPr algn="ctr" eaLnBrk="1" hangingPunct="1"/>
            <a:r>
              <a:rPr lang="en-GB" altLang="en-US" sz="2400" b="1" dirty="0" smtClean="0">
                <a:solidFill>
                  <a:srgbClr val="C00000"/>
                </a:solidFill>
              </a:rPr>
              <a:t>Classes </a:t>
            </a:r>
            <a:r>
              <a:rPr lang="en-GB" altLang="en-US" sz="2400" b="1" dirty="0">
                <a:solidFill>
                  <a:srgbClr val="C00000"/>
                </a:solidFill>
              </a:rPr>
              <a:t>of Organic Compounds</a:t>
            </a:r>
          </a:p>
        </p:txBody>
      </p:sp>
      <p:sp>
        <p:nvSpPr>
          <p:cNvPr id="573443" name="Rectangle 3"/>
          <p:cNvSpPr>
            <a:spLocks noGrp="1" noChangeArrowheads="1"/>
          </p:cNvSpPr>
          <p:nvPr>
            <p:ph type="body" idx="1"/>
          </p:nvPr>
        </p:nvSpPr>
        <p:spPr>
          <a:xfrm>
            <a:off x="155863" y="1267929"/>
            <a:ext cx="11223471" cy="1036944"/>
          </a:xfrm>
        </p:spPr>
        <p:txBody>
          <a:bodyPr>
            <a:noAutofit/>
          </a:bodyPr>
          <a:lstStyle/>
          <a:p>
            <a:pPr eaLnBrk="1" hangingPunct="1">
              <a:lnSpc>
                <a:spcPct val="100000"/>
              </a:lnSpc>
            </a:pPr>
            <a:r>
              <a:rPr lang="en-US" altLang="en-US" sz="2200" b="1" dirty="0">
                <a:cs typeface="Times New Roman" panose="02020603050405020304" pitchFamily="18" charset="0"/>
              </a:rPr>
              <a:t>Organic Chemistry:</a:t>
            </a:r>
            <a:r>
              <a:rPr lang="en-US" altLang="en-US" sz="2200" dirty="0">
                <a:cs typeface="Times New Roman" panose="02020603050405020304" pitchFamily="18" charset="0"/>
              </a:rPr>
              <a:t> is the chemistry of carbon compounds.</a:t>
            </a:r>
          </a:p>
          <a:p>
            <a:pPr eaLnBrk="1" hangingPunct="1">
              <a:lnSpc>
                <a:spcPct val="100000"/>
              </a:lnSpc>
            </a:pPr>
            <a:r>
              <a:rPr lang="en-US" altLang="en-US" sz="2200" dirty="0">
                <a:cs typeface="Times New Roman" panose="02020603050405020304" pitchFamily="18" charset="0"/>
              </a:rPr>
              <a:t>Carbon has the ability to form long chains and ring structure</a:t>
            </a:r>
            <a:r>
              <a:rPr lang="en-US" altLang="en-US" sz="2200" dirty="0" smtClean="0">
                <a:cs typeface="Times New Roman" panose="02020603050405020304" pitchFamily="18" charset="0"/>
              </a:rPr>
              <a:t>.</a:t>
            </a:r>
          </a:p>
          <a:p>
            <a:pPr>
              <a:lnSpc>
                <a:spcPct val="100000"/>
              </a:lnSpc>
            </a:pPr>
            <a:r>
              <a:rPr lang="en-US" altLang="en-US" sz="2200" b="1" dirty="0">
                <a:cs typeface="Times New Roman" panose="02020603050405020304" pitchFamily="18" charset="0"/>
              </a:rPr>
              <a:t>Hydrocarbons:</a:t>
            </a:r>
            <a:r>
              <a:rPr lang="en-US" altLang="en-US" sz="2200" dirty="0">
                <a:cs typeface="Times New Roman" panose="02020603050405020304" pitchFamily="18" charset="0"/>
              </a:rPr>
              <a:t> compounds made of carbon and hydrogen </a:t>
            </a:r>
            <a:r>
              <a:rPr lang="en-US" altLang="en-US" sz="2200" dirty="0" smtClean="0">
                <a:cs typeface="Times New Roman" panose="02020603050405020304" pitchFamily="18" charset="0"/>
              </a:rPr>
              <a:t>only</a:t>
            </a:r>
            <a:endParaRPr lang="en-US" altLang="en-US" sz="2200" dirty="0">
              <a:cs typeface="Times New Roman" panose="02020603050405020304" pitchFamily="18" charset="0"/>
            </a:endParaRPr>
          </a:p>
        </p:txBody>
      </p:sp>
      <p:sp>
        <p:nvSpPr>
          <p:cNvPr id="5" name="Rectangle 4"/>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6"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7"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8"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grpSp>
        <p:nvGrpSpPr>
          <p:cNvPr id="3" name="Group 2"/>
          <p:cNvGrpSpPr/>
          <p:nvPr/>
        </p:nvGrpSpPr>
        <p:grpSpPr>
          <a:xfrm>
            <a:off x="1325318" y="3570885"/>
            <a:ext cx="9922556" cy="3688009"/>
            <a:chOff x="1325318" y="3570885"/>
            <a:chExt cx="9922556" cy="3688009"/>
          </a:xfrm>
        </p:grpSpPr>
        <p:grpSp>
          <p:nvGrpSpPr>
            <p:cNvPr id="12" name="Group 11"/>
            <p:cNvGrpSpPr/>
            <p:nvPr/>
          </p:nvGrpSpPr>
          <p:grpSpPr>
            <a:xfrm>
              <a:off x="1325318" y="3570885"/>
              <a:ext cx="8452829" cy="3688009"/>
              <a:chOff x="875454" y="1046480"/>
              <a:chExt cx="9370907" cy="4301067"/>
            </a:xfrm>
          </p:grpSpPr>
          <p:pic>
            <p:nvPicPr>
              <p:cNvPr id="13" name="Picture 5" descr="24_01"/>
              <p:cNvPicPr>
                <a:picLocks noChangeAspect="1" noChangeArrowheads="1"/>
              </p:cNvPicPr>
              <p:nvPr/>
            </p:nvPicPr>
            <p:blipFill>
              <a:blip r:embed="rId3">
                <a:extLst>
                  <a:ext uri="{28A0092B-C50C-407E-A947-70E740481C1C}">
                    <a14:useLocalDpi xmlns:a14="http://schemas.microsoft.com/office/drawing/2010/main" val="0"/>
                  </a:ext>
                </a:extLst>
              </a:blip>
              <a:srcRect t="3810"/>
              <a:stretch>
                <a:fillRect/>
              </a:stretch>
            </p:blipFill>
            <p:spPr bwMode="auto">
              <a:xfrm>
                <a:off x="875454" y="1046480"/>
                <a:ext cx="9370907" cy="4301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8"/>
              <p:cNvSpPr txBox="1">
                <a:spLocks noChangeArrowheads="1"/>
              </p:cNvSpPr>
              <p:nvPr/>
            </p:nvSpPr>
            <p:spPr bwMode="auto">
              <a:xfrm>
                <a:off x="2643293" y="3266441"/>
                <a:ext cx="154432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ar-SA" altLang="en-US" sz="1920">
                    <a:solidFill>
                      <a:srgbClr val="FF0066"/>
                    </a:solidFill>
                    <a:latin typeface="Arial" panose="020B0604020202020204" pitchFamily="34" charset="0"/>
                  </a:rPr>
                  <a:t>أليفاتية</a:t>
                </a:r>
              </a:p>
            </p:txBody>
          </p:sp>
          <p:sp>
            <p:nvSpPr>
              <p:cNvPr id="15" name="TextBox 9"/>
              <p:cNvSpPr txBox="1">
                <a:spLocks noChangeArrowheads="1"/>
              </p:cNvSpPr>
              <p:nvPr/>
            </p:nvSpPr>
            <p:spPr bwMode="auto">
              <a:xfrm>
                <a:off x="8932333" y="3103881"/>
                <a:ext cx="10566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ar-SA" altLang="en-US" sz="1920">
                    <a:solidFill>
                      <a:srgbClr val="FF0066"/>
                    </a:solidFill>
                    <a:latin typeface="Arial" panose="020B0604020202020204" pitchFamily="34" charset="0"/>
                  </a:rPr>
                  <a:t>عطرية</a:t>
                </a:r>
              </a:p>
            </p:txBody>
          </p:sp>
        </p:grpSp>
        <p:sp>
          <p:nvSpPr>
            <p:cNvPr id="2" name="Rectangle 1"/>
            <p:cNvSpPr/>
            <p:nvPr/>
          </p:nvSpPr>
          <p:spPr>
            <a:xfrm>
              <a:off x="9798166" y="5013291"/>
              <a:ext cx="1449708" cy="553998"/>
            </a:xfrm>
            <a:prstGeom prst="rect">
              <a:avLst/>
            </a:prstGeom>
            <a:solidFill>
              <a:srgbClr val="FFFFE5"/>
            </a:solidFill>
          </p:spPr>
          <p:txBody>
            <a:bodyPr wrap="square" lIns="0" tIns="0" rIns="0" bIns="0">
              <a:spAutoFit/>
            </a:bodyPr>
            <a:lstStyle/>
            <a:p>
              <a:r>
                <a:rPr lang="en-US" altLang="en-US" dirty="0" smtClean="0">
                  <a:cs typeface="Times New Roman" panose="02020603050405020304" pitchFamily="18" charset="0"/>
                </a:rPr>
                <a:t>contain </a:t>
              </a:r>
              <a:r>
                <a:rPr lang="en-US" altLang="en-US" dirty="0">
                  <a:cs typeface="Times New Roman" panose="02020603050405020304" pitchFamily="18" charset="0"/>
                </a:rPr>
                <a:t>benzene group</a:t>
              </a:r>
              <a:endParaRPr lang="en-US" dirty="0"/>
            </a:p>
          </p:txBody>
        </p:sp>
        <p:sp>
          <p:nvSpPr>
            <p:cNvPr id="17" name="Rectangle 16"/>
            <p:cNvSpPr/>
            <p:nvPr/>
          </p:nvSpPr>
          <p:spPr>
            <a:xfrm>
              <a:off x="4102024" y="5127654"/>
              <a:ext cx="1449708" cy="553998"/>
            </a:xfrm>
            <a:prstGeom prst="rect">
              <a:avLst/>
            </a:prstGeom>
            <a:solidFill>
              <a:srgbClr val="FFFFE5"/>
            </a:solidFill>
          </p:spPr>
          <p:txBody>
            <a:bodyPr wrap="square" lIns="0" tIns="0" rIns="0" bIns="0">
              <a:spAutoFit/>
            </a:bodyPr>
            <a:lstStyle/>
            <a:p>
              <a:r>
                <a:rPr lang="en-US" altLang="en-US" dirty="0">
                  <a:cs typeface="Times New Roman" panose="02020603050405020304" pitchFamily="18" charset="0"/>
                </a:rPr>
                <a:t>Do not contain benzene group</a:t>
              </a:r>
              <a:endParaRPr lang="en-US" dirty="0"/>
            </a:p>
          </p:txBody>
        </p:sp>
      </p:grpSp>
    </p:spTree>
    <p:extLst>
      <p:ext uri="{BB962C8B-B14F-4D97-AF65-F5344CB8AC3E}">
        <p14:creationId xmlns:p14="http://schemas.microsoft.com/office/powerpoint/2010/main" val="13858206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6"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7"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8"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pic>
        <p:nvPicPr>
          <p:cNvPr id="18" name="Picture 17" descr="24_01_Table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9725" y="1358396"/>
            <a:ext cx="6902190" cy="5956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51695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718702383"/>
              </p:ext>
            </p:extLst>
          </p:nvPr>
        </p:nvGraphicFramePr>
        <p:xfrm>
          <a:off x="-699638" y="1318915"/>
          <a:ext cx="11803116" cy="5723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7" name="صورة 7"/>
          <p:cNvPicPr/>
          <p:nvPr/>
        </p:nvPicPr>
        <p:blipFill>
          <a:blip r:embed="rId7">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8"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1222372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sz="half" idx="1"/>
          </p:nvPr>
        </p:nvSpPr>
        <p:spPr>
          <a:xfrm>
            <a:off x="155863" y="1543720"/>
            <a:ext cx="8602133" cy="523123"/>
          </a:xfrm>
        </p:spPr>
        <p:txBody>
          <a:bodyPr>
            <a:normAutofit/>
          </a:bodyPr>
          <a:lstStyle/>
          <a:p>
            <a:pPr eaLnBrk="1" hangingPunct="1"/>
            <a:r>
              <a:rPr lang="en-GB" altLang="en-US" sz="2200" dirty="0">
                <a:latin typeface="Comic Sans MS" panose="030F0702030302020204" pitchFamily="66" charset="0"/>
              </a:rPr>
              <a:t>Aliphatic </a:t>
            </a:r>
            <a:r>
              <a:rPr lang="en-GB" altLang="en-US" sz="2200" dirty="0" smtClean="0">
                <a:latin typeface="Comic Sans MS" panose="030F0702030302020204" pitchFamily="66" charset="0"/>
              </a:rPr>
              <a:t>hydrocarbons:</a:t>
            </a:r>
            <a:endParaRPr lang="en-GB" altLang="en-US" sz="2200" dirty="0">
              <a:latin typeface="Comic Sans MS" panose="030F0702030302020204" pitchFamily="66" charset="0"/>
            </a:endParaRPr>
          </a:p>
        </p:txBody>
      </p:sp>
      <p:graphicFrame>
        <p:nvGraphicFramePr>
          <p:cNvPr id="590996" name="Group 148"/>
          <p:cNvGraphicFramePr>
            <a:graphicFrameLocks noGrp="1"/>
          </p:cNvGraphicFramePr>
          <p:nvPr>
            <p:ph sz="half" idx="2"/>
            <p:extLst>
              <p:ext uri="{D42A27DB-BD31-4B8C-83A1-F6EECF244321}">
                <p14:modId xmlns:p14="http://schemas.microsoft.com/office/powerpoint/2010/main" val="3311372801"/>
              </p:ext>
            </p:extLst>
          </p:nvPr>
        </p:nvGraphicFramePr>
        <p:xfrm>
          <a:off x="646771" y="2304333"/>
          <a:ext cx="9601200" cy="4428407"/>
        </p:xfrm>
        <a:graphic>
          <a:graphicData uri="http://schemas.openxmlformats.org/drawingml/2006/table">
            <a:tbl>
              <a:tblPr>
                <a:tableStyleId>{ED083AE6-46FA-4A59-8FB0-9F97EB10719F}</a:tableStyleId>
              </a:tblPr>
              <a:tblGrid>
                <a:gridCol w="2926080">
                  <a:extLst>
                    <a:ext uri="{9D8B030D-6E8A-4147-A177-3AD203B41FA5}">
                      <a16:colId xmlns:a16="http://schemas.microsoft.com/office/drawing/2014/main" val="20000"/>
                    </a:ext>
                  </a:extLst>
                </a:gridCol>
                <a:gridCol w="4372187">
                  <a:extLst>
                    <a:ext uri="{9D8B030D-6E8A-4147-A177-3AD203B41FA5}">
                      <a16:colId xmlns:a16="http://schemas.microsoft.com/office/drawing/2014/main" val="20001"/>
                    </a:ext>
                  </a:extLst>
                </a:gridCol>
                <a:gridCol w="2302933">
                  <a:extLst>
                    <a:ext uri="{9D8B030D-6E8A-4147-A177-3AD203B41FA5}">
                      <a16:colId xmlns:a16="http://schemas.microsoft.com/office/drawing/2014/main" val="20002"/>
                    </a:ext>
                  </a:extLst>
                </a:gridCol>
              </a:tblGrid>
              <a:tr h="685801">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200" b="1" u="none" strike="noStrike" cap="none" normalizeH="0" baseline="0" dirty="0" smtClean="0">
                          <a:ln>
                            <a:noFill/>
                          </a:ln>
                          <a:effectLst/>
                        </a:rPr>
                        <a:t>Name</a:t>
                      </a:r>
                      <a:endParaRPr kumimoji="0" lang="en-GB" sz="2200" b="1" i="0" u="none" strike="noStrike" cap="none" normalizeH="0" baseline="0" dirty="0" smtClean="0">
                        <a:ln>
                          <a:noFill/>
                        </a:ln>
                        <a:solidFill>
                          <a:schemeClr val="tx1"/>
                        </a:solidFill>
                        <a:effectLst/>
                        <a:latin typeface="+mj-lt"/>
                        <a:cs typeface="Arial" pitchFamily="34" charset="0"/>
                      </a:endParaRPr>
                    </a:p>
                  </a:txBody>
                  <a:tcPr marL="97536" marR="97536" marT="48768" marB="48768"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200" b="1" u="none" strike="noStrike" cap="none" normalizeH="0" baseline="0" dirty="0" smtClean="0">
                          <a:ln>
                            <a:noFill/>
                          </a:ln>
                          <a:effectLst/>
                        </a:rPr>
                        <a:t>Definition</a:t>
                      </a:r>
                      <a:endParaRPr kumimoji="0" lang="en-GB" sz="2200" b="1" i="0" u="none" strike="noStrike" cap="none" normalizeH="0" baseline="0" dirty="0" smtClean="0">
                        <a:ln>
                          <a:noFill/>
                        </a:ln>
                        <a:solidFill>
                          <a:schemeClr val="tx1"/>
                        </a:solidFill>
                        <a:effectLst/>
                        <a:latin typeface="+mj-lt"/>
                        <a:cs typeface="Arial" pitchFamily="34" charset="0"/>
                      </a:endParaRPr>
                    </a:p>
                  </a:txBody>
                  <a:tcPr marL="97536" marR="97536" marT="48768" marB="48768"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200" b="1" u="none" strike="noStrike" cap="none" normalizeH="0" baseline="0" dirty="0" smtClean="0">
                          <a:ln>
                            <a:noFill/>
                          </a:ln>
                          <a:effectLst/>
                        </a:rPr>
                        <a:t>General Formula</a:t>
                      </a:r>
                      <a:endParaRPr kumimoji="0" lang="en-GB" sz="2200" b="1" i="0" u="none" strike="noStrike" cap="none" normalizeH="0" baseline="0" dirty="0" smtClean="0">
                        <a:ln>
                          <a:noFill/>
                        </a:ln>
                        <a:solidFill>
                          <a:schemeClr val="tx1"/>
                        </a:solidFill>
                        <a:effectLst/>
                        <a:latin typeface="+mj-lt"/>
                        <a:cs typeface="Arial" pitchFamily="34" charset="0"/>
                      </a:endParaRPr>
                    </a:p>
                  </a:txBody>
                  <a:tcPr marL="97536" marR="97536" marT="48768" marB="48768" horzOverflow="overflow"/>
                </a:tc>
                <a:extLst>
                  <a:ext uri="{0D108BD9-81ED-4DB2-BD59-A6C34878D82A}">
                    <a16:rowId xmlns:a16="http://schemas.microsoft.com/office/drawing/2014/main" val="10000"/>
                  </a:ext>
                </a:extLst>
              </a:tr>
              <a:tr h="812800">
                <a:tc>
                  <a:txBody>
                    <a:bodyPr/>
                    <a:lstStyle/>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dirty="0" smtClean="0">
                          <a:ln>
                            <a:noFill/>
                          </a:ln>
                          <a:effectLst/>
                        </a:rPr>
                        <a:t>Alkane</a:t>
                      </a:r>
                    </a:p>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defRPr/>
                      </a:pPr>
                      <a:r>
                        <a:rPr lang="ar-SA" altLang="en-US" sz="2200" dirty="0" smtClean="0"/>
                        <a:t>الكانات</a:t>
                      </a:r>
                      <a:endParaRPr lang="en-GB" altLang="en-US" sz="2200" b="1" dirty="0" smtClean="0">
                        <a:latin typeface="+mj-lt"/>
                      </a:endParaRPr>
                    </a:p>
                  </a:txBody>
                  <a:tcPr marL="97536" marR="97536" marT="48768" marB="48768"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200" u="none" strike="noStrike" cap="none" normalizeH="0" baseline="0" smtClean="0">
                          <a:ln>
                            <a:noFill/>
                          </a:ln>
                          <a:effectLst/>
                        </a:rPr>
                        <a:t>Only single covalent bonds are present</a:t>
                      </a:r>
                      <a:endParaRPr kumimoji="0" lang="en-GB" sz="2200" b="0" i="0" u="none" strike="noStrike" cap="none" normalizeH="0" baseline="0" smtClean="0">
                        <a:ln>
                          <a:noFill/>
                        </a:ln>
                        <a:solidFill>
                          <a:schemeClr val="tx1"/>
                        </a:solidFill>
                        <a:effectLst/>
                        <a:latin typeface="+mj-lt"/>
                        <a:cs typeface="Arial" pitchFamily="34" charset="0"/>
                      </a:endParaRPr>
                    </a:p>
                  </a:txBody>
                  <a:tcPr marL="97536" marR="97536" marT="48768" marB="48768" horzOverflow="overflow"/>
                </a:tc>
                <a:tc>
                  <a:txBody>
                    <a:bodyPr/>
                    <a:lstStyle/>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smtClean="0">
                          <a:ln>
                            <a:noFill/>
                          </a:ln>
                          <a:effectLst/>
                        </a:rPr>
                        <a:t>C</a:t>
                      </a:r>
                      <a:r>
                        <a:rPr kumimoji="0" lang="en-GB" sz="2200" u="none" strike="noStrike" cap="none" normalizeH="0" baseline="-25000" smtClean="0">
                          <a:ln>
                            <a:noFill/>
                          </a:ln>
                          <a:effectLst/>
                        </a:rPr>
                        <a:t>n</a:t>
                      </a:r>
                      <a:r>
                        <a:rPr kumimoji="0" lang="en-GB" sz="2200" u="none" strike="noStrike" cap="none" normalizeH="0" baseline="0" smtClean="0">
                          <a:ln>
                            <a:noFill/>
                          </a:ln>
                          <a:effectLst/>
                        </a:rPr>
                        <a:t>H</a:t>
                      </a:r>
                      <a:r>
                        <a:rPr kumimoji="0" lang="en-GB" sz="2200" u="none" strike="noStrike" cap="none" normalizeH="0" baseline="-25000" smtClean="0">
                          <a:ln>
                            <a:noFill/>
                          </a:ln>
                          <a:effectLst/>
                        </a:rPr>
                        <a:t>2n+2</a:t>
                      </a:r>
                      <a:r>
                        <a:rPr kumimoji="0" lang="en-GB" sz="2200" u="none" strike="noStrike" cap="none" normalizeH="0" baseline="0" smtClean="0">
                          <a:ln>
                            <a:noFill/>
                          </a:ln>
                          <a:effectLst/>
                        </a:rPr>
                        <a:t> </a:t>
                      </a:r>
                    </a:p>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smtClean="0">
                          <a:ln>
                            <a:noFill/>
                          </a:ln>
                          <a:effectLst/>
                        </a:rPr>
                        <a:t>n = 1, 2, ….</a:t>
                      </a:r>
                      <a:endParaRPr kumimoji="0" lang="en-GB" sz="2200" b="0" i="0" u="none" strike="noStrike" cap="none" normalizeH="0" baseline="0" smtClean="0">
                        <a:ln>
                          <a:noFill/>
                        </a:ln>
                        <a:solidFill>
                          <a:schemeClr val="tx1"/>
                        </a:solidFill>
                        <a:effectLst/>
                        <a:latin typeface="+mj-lt"/>
                        <a:cs typeface="Arial" pitchFamily="34" charset="0"/>
                      </a:endParaRPr>
                    </a:p>
                  </a:txBody>
                  <a:tcPr marL="97536" marR="97536" marT="48768" marB="48768" horzOverflow="overflow"/>
                </a:tc>
                <a:extLst>
                  <a:ext uri="{0D108BD9-81ED-4DB2-BD59-A6C34878D82A}">
                    <a16:rowId xmlns:a16="http://schemas.microsoft.com/office/drawing/2014/main" val="10001"/>
                  </a:ext>
                </a:extLst>
              </a:tr>
              <a:tr h="843280">
                <a:tc>
                  <a:txBody>
                    <a:bodyPr/>
                    <a:lstStyle/>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dirty="0" smtClean="0">
                          <a:ln>
                            <a:noFill/>
                          </a:ln>
                          <a:effectLst/>
                        </a:rPr>
                        <a:t>Cycloalkanes</a:t>
                      </a:r>
                    </a:p>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defRPr/>
                      </a:pPr>
                      <a:r>
                        <a:rPr lang="ar-SA" altLang="en-US" sz="2200" dirty="0" smtClean="0"/>
                        <a:t>الكانات حلقيه</a:t>
                      </a:r>
                      <a:endParaRPr lang="en-GB" altLang="en-US" sz="2200" b="1" dirty="0" smtClean="0">
                        <a:latin typeface="+mj-lt"/>
                      </a:endParaRPr>
                    </a:p>
                  </a:txBody>
                  <a:tcPr marL="97536" marR="97536" marT="48768" marB="48768"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200" u="none" strike="noStrike" cap="none" normalizeH="0" baseline="0" smtClean="0">
                          <a:ln>
                            <a:noFill/>
                          </a:ln>
                          <a:effectLst/>
                        </a:rPr>
                        <a:t>The carbon atoms are joined in rings</a:t>
                      </a:r>
                      <a:endParaRPr kumimoji="0" lang="en-GB" sz="2200" b="0" i="0" u="none" strike="noStrike" cap="none" normalizeH="0" baseline="0" smtClean="0">
                        <a:ln>
                          <a:noFill/>
                        </a:ln>
                        <a:solidFill>
                          <a:schemeClr val="tx1"/>
                        </a:solidFill>
                        <a:effectLst/>
                        <a:latin typeface="+mj-lt"/>
                        <a:cs typeface="Arial" pitchFamily="34" charset="0"/>
                      </a:endParaRPr>
                    </a:p>
                  </a:txBody>
                  <a:tcPr marL="97536" marR="97536" marT="48768" marB="48768" horzOverflow="overflow"/>
                </a:tc>
                <a:tc>
                  <a:txBody>
                    <a:bodyPr/>
                    <a:lstStyle/>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smtClean="0">
                          <a:ln>
                            <a:noFill/>
                          </a:ln>
                          <a:effectLst/>
                        </a:rPr>
                        <a:t>C</a:t>
                      </a:r>
                      <a:r>
                        <a:rPr kumimoji="0" lang="en-GB" sz="2200" u="none" strike="noStrike" cap="none" normalizeH="0" baseline="-25000" smtClean="0">
                          <a:ln>
                            <a:noFill/>
                          </a:ln>
                          <a:effectLst/>
                        </a:rPr>
                        <a:t>n</a:t>
                      </a:r>
                      <a:r>
                        <a:rPr kumimoji="0" lang="en-GB" sz="2200" u="none" strike="noStrike" cap="none" normalizeH="0" baseline="0" smtClean="0">
                          <a:ln>
                            <a:noFill/>
                          </a:ln>
                          <a:effectLst/>
                        </a:rPr>
                        <a:t>H</a:t>
                      </a:r>
                      <a:r>
                        <a:rPr kumimoji="0" lang="en-GB" sz="2200" u="none" strike="noStrike" cap="none" normalizeH="0" baseline="-25000" smtClean="0">
                          <a:ln>
                            <a:noFill/>
                          </a:ln>
                          <a:effectLst/>
                        </a:rPr>
                        <a:t>2n</a:t>
                      </a:r>
                      <a:r>
                        <a:rPr kumimoji="0" lang="en-GB" sz="2200" u="none" strike="noStrike" cap="none" normalizeH="0" baseline="0" smtClean="0">
                          <a:ln>
                            <a:noFill/>
                          </a:ln>
                          <a:effectLst/>
                        </a:rPr>
                        <a:t> </a:t>
                      </a:r>
                    </a:p>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smtClean="0">
                          <a:ln>
                            <a:noFill/>
                          </a:ln>
                          <a:effectLst/>
                        </a:rPr>
                        <a:t>n = 3, 4, ….</a:t>
                      </a:r>
                      <a:endParaRPr kumimoji="0" lang="en-GB" sz="2200" b="0" i="0" u="none" strike="noStrike" cap="none" normalizeH="0" baseline="0" smtClean="0">
                        <a:ln>
                          <a:noFill/>
                        </a:ln>
                        <a:solidFill>
                          <a:schemeClr val="tx1"/>
                        </a:solidFill>
                        <a:effectLst/>
                        <a:latin typeface="+mj-lt"/>
                        <a:cs typeface="Arial" pitchFamily="34" charset="0"/>
                      </a:endParaRPr>
                    </a:p>
                  </a:txBody>
                  <a:tcPr marL="97536" marR="97536" marT="48768" marB="48768" horzOverflow="overflow"/>
                </a:tc>
                <a:extLst>
                  <a:ext uri="{0D108BD9-81ED-4DB2-BD59-A6C34878D82A}">
                    <a16:rowId xmlns:a16="http://schemas.microsoft.com/office/drawing/2014/main" val="10002"/>
                  </a:ext>
                </a:extLst>
              </a:tr>
              <a:tr h="1051561">
                <a:tc>
                  <a:txBody>
                    <a:bodyPr/>
                    <a:lstStyle/>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dirty="0" smtClean="0">
                          <a:ln>
                            <a:noFill/>
                          </a:ln>
                          <a:effectLst/>
                        </a:rPr>
                        <a:t>Alkenes</a:t>
                      </a:r>
                    </a:p>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defRPr/>
                      </a:pPr>
                      <a:r>
                        <a:rPr lang="ar-SA" altLang="en-US" sz="2200" dirty="0" smtClean="0"/>
                        <a:t>الكيانات</a:t>
                      </a:r>
                      <a:endParaRPr lang="en-GB" altLang="en-US" sz="2200" b="1" dirty="0" smtClean="0">
                        <a:latin typeface="+mj-lt"/>
                      </a:endParaRPr>
                    </a:p>
                  </a:txBody>
                  <a:tcPr marL="97536" marR="97536" marT="48768" marB="48768"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200" u="none" strike="noStrike" cap="none" normalizeH="0" baseline="0" smtClean="0">
                          <a:ln>
                            <a:noFill/>
                          </a:ln>
                          <a:effectLst/>
                        </a:rPr>
                        <a:t>contain at least one C-C double bond</a:t>
                      </a:r>
                      <a:endParaRPr kumimoji="0" lang="en-GB" sz="2200" b="0" i="0" u="none" strike="noStrike" cap="none" normalizeH="0" baseline="0" smtClean="0">
                        <a:ln>
                          <a:noFill/>
                        </a:ln>
                        <a:solidFill>
                          <a:schemeClr val="tx1"/>
                        </a:solidFill>
                        <a:effectLst/>
                        <a:latin typeface="+mj-lt"/>
                        <a:cs typeface="Arial" pitchFamily="34" charset="0"/>
                      </a:endParaRPr>
                    </a:p>
                  </a:txBody>
                  <a:tcPr marL="97536" marR="97536" marT="48768" marB="48768" horzOverflow="overflow"/>
                </a:tc>
                <a:tc>
                  <a:txBody>
                    <a:bodyPr/>
                    <a:lstStyle/>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smtClean="0">
                          <a:ln>
                            <a:noFill/>
                          </a:ln>
                          <a:effectLst/>
                        </a:rPr>
                        <a:t>C</a:t>
                      </a:r>
                      <a:r>
                        <a:rPr kumimoji="0" lang="en-GB" sz="2200" u="none" strike="noStrike" cap="none" normalizeH="0" baseline="-25000" smtClean="0">
                          <a:ln>
                            <a:noFill/>
                          </a:ln>
                          <a:effectLst/>
                        </a:rPr>
                        <a:t>n</a:t>
                      </a:r>
                      <a:r>
                        <a:rPr kumimoji="0" lang="en-GB" sz="2200" u="none" strike="noStrike" cap="none" normalizeH="0" baseline="0" smtClean="0">
                          <a:ln>
                            <a:noFill/>
                          </a:ln>
                          <a:effectLst/>
                        </a:rPr>
                        <a:t>H</a:t>
                      </a:r>
                      <a:r>
                        <a:rPr kumimoji="0" lang="en-GB" sz="2200" u="none" strike="noStrike" cap="none" normalizeH="0" baseline="-25000" smtClean="0">
                          <a:ln>
                            <a:noFill/>
                          </a:ln>
                          <a:effectLst/>
                        </a:rPr>
                        <a:t>2n</a:t>
                      </a:r>
                      <a:endParaRPr kumimoji="0" lang="en-GB" sz="2200" u="none" strike="noStrike" cap="none" normalizeH="0" baseline="0" smtClean="0">
                        <a:ln>
                          <a:noFill/>
                        </a:ln>
                        <a:effectLst/>
                      </a:endParaRPr>
                    </a:p>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smtClean="0">
                          <a:ln>
                            <a:noFill/>
                          </a:ln>
                          <a:effectLst/>
                        </a:rPr>
                        <a:t> n = 2, 3, ….</a:t>
                      </a:r>
                      <a:endParaRPr kumimoji="0" lang="en-GB" sz="2200" b="0" i="0" u="none" strike="noStrike" cap="none" normalizeH="0" baseline="0" smtClean="0">
                        <a:ln>
                          <a:noFill/>
                        </a:ln>
                        <a:solidFill>
                          <a:schemeClr val="tx1"/>
                        </a:solidFill>
                        <a:effectLst/>
                        <a:latin typeface="+mj-lt"/>
                        <a:cs typeface="Arial" pitchFamily="34" charset="0"/>
                      </a:endParaRPr>
                    </a:p>
                  </a:txBody>
                  <a:tcPr marL="97536" marR="97536" marT="48768" marB="48768" horzOverflow="overflow"/>
                </a:tc>
                <a:extLst>
                  <a:ext uri="{0D108BD9-81ED-4DB2-BD59-A6C34878D82A}">
                    <a16:rowId xmlns:a16="http://schemas.microsoft.com/office/drawing/2014/main" val="10003"/>
                  </a:ext>
                </a:extLst>
              </a:tr>
              <a:tr h="1012613">
                <a:tc>
                  <a:txBody>
                    <a:bodyPr/>
                    <a:lstStyle/>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dirty="0" smtClean="0">
                          <a:ln>
                            <a:noFill/>
                          </a:ln>
                          <a:effectLst/>
                        </a:rPr>
                        <a:t>Alkynes</a:t>
                      </a:r>
                    </a:p>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defRPr/>
                      </a:pPr>
                      <a:r>
                        <a:rPr lang="ar-SA" altLang="en-US" sz="2200" dirty="0" smtClean="0"/>
                        <a:t>الكينات</a:t>
                      </a:r>
                      <a:endParaRPr lang="en-GB" altLang="en-US" sz="2200" b="1" dirty="0" smtClean="0">
                        <a:latin typeface="+mj-lt"/>
                      </a:endParaRPr>
                    </a:p>
                  </a:txBody>
                  <a:tcPr marL="97536" marR="97536" marT="48768" marB="48768"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200" u="none" strike="noStrike" cap="none" normalizeH="0" baseline="0" dirty="0" smtClean="0">
                          <a:ln>
                            <a:noFill/>
                          </a:ln>
                          <a:effectLst/>
                        </a:rPr>
                        <a:t>contain at least one C-C triple bond</a:t>
                      </a:r>
                      <a:endParaRPr kumimoji="0" lang="en-GB" sz="2200" b="0" i="0" u="none" strike="noStrike" cap="none" normalizeH="0" baseline="0" dirty="0" smtClean="0">
                        <a:ln>
                          <a:noFill/>
                        </a:ln>
                        <a:solidFill>
                          <a:schemeClr val="tx1"/>
                        </a:solidFill>
                        <a:effectLst/>
                        <a:latin typeface="+mj-lt"/>
                        <a:cs typeface="Arial" pitchFamily="34" charset="0"/>
                      </a:endParaRPr>
                    </a:p>
                  </a:txBody>
                  <a:tcPr marL="97536" marR="97536" marT="48768" marB="48768" horzOverflow="overflow"/>
                </a:tc>
                <a:tc>
                  <a:txBody>
                    <a:bodyPr/>
                    <a:lstStyle/>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dirty="0" smtClean="0">
                          <a:ln>
                            <a:noFill/>
                          </a:ln>
                          <a:effectLst/>
                        </a:rPr>
                        <a:t>C</a:t>
                      </a:r>
                      <a:r>
                        <a:rPr kumimoji="0" lang="en-GB" sz="2200" u="none" strike="noStrike" cap="none" normalizeH="0" baseline="-25000" dirty="0" smtClean="0">
                          <a:ln>
                            <a:noFill/>
                          </a:ln>
                          <a:effectLst/>
                        </a:rPr>
                        <a:t>n</a:t>
                      </a:r>
                      <a:r>
                        <a:rPr kumimoji="0" lang="en-GB" sz="2200" u="none" strike="noStrike" cap="none" normalizeH="0" baseline="0" dirty="0" smtClean="0">
                          <a:ln>
                            <a:noFill/>
                          </a:ln>
                          <a:effectLst/>
                        </a:rPr>
                        <a:t>H</a:t>
                      </a:r>
                      <a:r>
                        <a:rPr kumimoji="0" lang="en-GB" sz="2200" u="none" strike="noStrike" cap="none" normalizeH="0" baseline="-25000" dirty="0" smtClean="0">
                          <a:ln>
                            <a:noFill/>
                          </a:ln>
                          <a:effectLst/>
                        </a:rPr>
                        <a:t>2n-2</a:t>
                      </a:r>
                      <a:endParaRPr kumimoji="0" lang="en-GB" sz="2200" u="none" strike="noStrike" cap="none" normalizeH="0" baseline="0" dirty="0" smtClean="0">
                        <a:ln>
                          <a:noFill/>
                        </a:ln>
                        <a:effectLst/>
                      </a:endParaRPr>
                    </a:p>
                    <a:p>
                      <a:pPr marL="457200" marR="0" lvl="1"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GB" sz="2200" u="none" strike="noStrike" cap="none" normalizeH="0" baseline="0" dirty="0" smtClean="0">
                          <a:ln>
                            <a:noFill/>
                          </a:ln>
                          <a:effectLst/>
                        </a:rPr>
                        <a:t>n = 2, 3 ….</a:t>
                      </a:r>
                      <a:endParaRPr kumimoji="0" lang="en-GB" sz="2200" b="0" i="0" u="none" strike="noStrike" cap="none" normalizeH="0" baseline="0" dirty="0" smtClean="0">
                        <a:ln>
                          <a:noFill/>
                        </a:ln>
                        <a:solidFill>
                          <a:schemeClr val="tx1"/>
                        </a:solidFill>
                        <a:effectLst/>
                        <a:latin typeface="+mj-lt"/>
                        <a:cs typeface="Arial" pitchFamily="34" charset="0"/>
                      </a:endParaRPr>
                    </a:p>
                  </a:txBody>
                  <a:tcPr marL="97536" marR="97536" marT="48768" marB="48768" horzOverflow="overflow"/>
                </a:tc>
                <a:extLst>
                  <a:ext uri="{0D108BD9-81ED-4DB2-BD59-A6C34878D82A}">
                    <a16:rowId xmlns:a16="http://schemas.microsoft.com/office/drawing/2014/main" val="10004"/>
                  </a:ext>
                </a:extLst>
              </a:tr>
            </a:tbl>
          </a:graphicData>
        </a:graphic>
      </p:graphicFrame>
      <p:sp>
        <p:nvSpPr>
          <p:cNvPr id="11" name="Rectangle 10"/>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2"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3" name="Rectangle 12">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5" name="Rectangle 14">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6" name="Rectangle 15">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7" name="Rectangle 16"/>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26120171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ChangeArrowheads="1"/>
          </p:cNvSpPr>
          <p:nvPr/>
        </p:nvSpPr>
        <p:spPr bwMode="auto">
          <a:xfrm>
            <a:off x="132605" y="1353325"/>
            <a:ext cx="8986521"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GB" altLang="en-US" sz="2200" dirty="0">
                <a:solidFill>
                  <a:srgbClr val="CC0000"/>
                </a:solidFill>
              </a:rPr>
              <a:t>Q: </a:t>
            </a:r>
            <a:r>
              <a:rPr lang="en-US" altLang="en-US" sz="2200" dirty="0">
                <a:solidFill>
                  <a:srgbClr val="CC0000"/>
                </a:solidFill>
              </a:rPr>
              <a:t>C</a:t>
            </a:r>
            <a:r>
              <a:rPr lang="en-US" altLang="en-US" sz="2200" baseline="-25000" dirty="0">
                <a:solidFill>
                  <a:srgbClr val="CC0000"/>
                </a:solidFill>
              </a:rPr>
              <a:t>10</a:t>
            </a:r>
            <a:r>
              <a:rPr lang="en-US" altLang="en-US" sz="2200" dirty="0">
                <a:solidFill>
                  <a:srgbClr val="CC0000"/>
                </a:solidFill>
              </a:rPr>
              <a:t>H</a:t>
            </a:r>
            <a:r>
              <a:rPr lang="en-US" altLang="en-US" sz="2200" baseline="-25000" dirty="0">
                <a:solidFill>
                  <a:srgbClr val="CC0000"/>
                </a:solidFill>
              </a:rPr>
              <a:t>22</a:t>
            </a:r>
            <a:r>
              <a:rPr lang="en-US" altLang="en-US" sz="2200" dirty="0">
                <a:solidFill>
                  <a:srgbClr val="CC0000"/>
                </a:solidFill>
              </a:rPr>
              <a:t> is the formula of an:</a:t>
            </a:r>
          </a:p>
        </p:txBody>
      </p:sp>
      <p:sp>
        <p:nvSpPr>
          <p:cNvPr id="11268" name="Rectangle 3"/>
          <p:cNvSpPr>
            <a:spLocks noChangeArrowheads="1"/>
          </p:cNvSpPr>
          <p:nvPr/>
        </p:nvSpPr>
        <p:spPr bwMode="auto">
          <a:xfrm>
            <a:off x="408503" y="2487507"/>
            <a:ext cx="5069840" cy="4827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90000"/>
              <a:buFontTx/>
              <a:buAutoNum type="alphaLcPeriod"/>
            </a:pPr>
            <a:r>
              <a:rPr lang="en-US" altLang="en-US" sz="2200" dirty="0">
                <a:solidFill>
                  <a:srgbClr val="FF0000"/>
                </a:solidFill>
              </a:rPr>
              <a:t>alkane.</a:t>
            </a:r>
          </a:p>
          <a:p>
            <a:pPr eaLnBrk="1" hangingPunct="1">
              <a:spcBef>
                <a:spcPct val="20000"/>
              </a:spcBef>
              <a:buClr>
                <a:schemeClr val="bg2"/>
              </a:buClr>
              <a:buSzPct val="90000"/>
              <a:buFontTx/>
              <a:buAutoNum type="alphaLcPeriod"/>
            </a:pPr>
            <a:r>
              <a:rPr lang="en-US" altLang="en-US" sz="2200" dirty="0"/>
              <a:t>alkene.</a:t>
            </a:r>
          </a:p>
          <a:p>
            <a:pPr eaLnBrk="1" hangingPunct="1">
              <a:spcBef>
                <a:spcPct val="20000"/>
              </a:spcBef>
              <a:buClr>
                <a:schemeClr val="bg2"/>
              </a:buClr>
              <a:buSzPct val="90000"/>
              <a:buFontTx/>
              <a:buAutoNum type="alphaLcPeriod"/>
            </a:pPr>
            <a:r>
              <a:rPr lang="en-US" altLang="en-US" sz="2200" dirty="0"/>
              <a:t>alkyne.</a:t>
            </a:r>
          </a:p>
          <a:p>
            <a:pPr eaLnBrk="1" hangingPunct="1">
              <a:spcBef>
                <a:spcPct val="20000"/>
              </a:spcBef>
              <a:buClr>
                <a:schemeClr val="bg2"/>
              </a:buClr>
              <a:buSzPct val="90000"/>
              <a:buFontTx/>
              <a:buAutoNum type="alphaLcPeriod"/>
            </a:pPr>
            <a:r>
              <a:rPr lang="en-US" altLang="en-US" sz="2200" dirty="0"/>
              <a:t>aromatic hydrocarbon.</a:t>
            </a:r>
          </a:p>
        </p:txBody>
      </p:sp>
      <p:sp>
        <p:nvSpPr>
          <p:cNvPr id="11269" name="Content Placeholder 3"/>
          <p:cNvSpPr>
            <a:spLocks/>
          </p:cNvSpPr>
          <p:nvPr/>
        </p:nvSpPr>
        <p:spPr bwMode="auto">
          <a:xfrm>
            <a:off x="244659" y="4717717"/>
            <a:ext cx="8371840" cy="2204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en-US" sz="2200" dirty="0">
                <a:solidFill>
                  <a:srgbClr val="CC0000"/>
                </a:solidFill>
              </a:rPr>
              <a:t>Q: A molecule with the formula C</a:t>
            </a:r>
            <a:r>
              <a:rPr lang="en-US" altLang="en-US" sz="2200" baseline="-25000" dirty="0">
                <a:solidFill>
                  <a:srgbClr val="CC0000"/>
                </a:solidFill>
              </a:rPr>
              <a:t>3</a:t>
            </a:r>
            <a:r>
              <a:rPr lang="en-US" altLang="en-US" sz="2200" dirty="0">
                <a:solidFill>
                  <a:srgbClr val="CC0000"/>
                </a:solidFill>
              </a:rPr>
              <a:t>H</a:t>
            </a:r>
            <a:r>
              <a:rPr lang="en-US" altLang="en-US" sz="2200" baseline="-25000" dirty="0">
                <a:solidFill>
                  <a:srgbClr val="CC0000"/>
                </a:solidFill>
              </a:rPr>
              <a:t>8</a:t>
            </a:r>
            <a:r>
              <a:rPr lang="en-US" altLang="en-US" sz="2200" dirty="0">
                <a:solidFill>
                  <a:srgbClr val="CC0000"/>
                </a:solidFill>
              </a:rPr>
              <a:t> is a(n):</a:t>
            </a:r>
          </a:p>
          <a:p>
            <a:pPr eaLnBrk="1" hangingPunct="1">
              <a:spcBef>
                <a:spcPct val="20000"/>
              </a:spcBef>
              <a:buClr>
                <a:schemeClr val="bg2"/>
              </a:buClr>
              <a:buSzPct val="90000"/>
              <a:buFont typeface="Wingdings" panose="05000000000000000000" pitchFamily="2" charset="2"/>
              <a:buAutoNum type="alphaLcPeriod"/>
            </a:pPr>
            <a:r>
              <a:rPr lang="en-US" altLang="en-US" sz="2200" dirty="0"/>
              <a:t>hexane </a:t>
            </a:r>
          </a:p>
          <a:p>
            <a:pPr eaLnBrk="1" hangingPunct="1">
              <a:spcBef>
                <a:spcPct val="20000"/>
              </a:spcBef>
              <a:buClr>
                <a:schemeClr val="bg2"/>
              </a:buClr>
              <a:buSzPct val="90000"/>
              <a:buFont typeface="Wingdings" panose="05000000000000000000" pitchFamily="2" charset="2"/>
              <a:buAutoNum type="alphaLcPeriod"/>
            </a:pPr>
            <a:r>
              <a:rPr lang="en-US" altLang="en-US" sz="2200" dirty="0">
                <a:solidFill>
                  <a:srgbClr val="FF0000"/>
                </a:solidFill>
              </a:rPr>
              <a:t>propane </a:t>
            </a:r>
          </a:p>
          <a:p>
            <a:pPr eaLnBrk="1" hangingPunct="1">
              <a:spcBef>
                <a:spcPct val="20000"/>
              </a:spcBef>
              <a:buClr>
                <a:schemeClr val="bg2"/>
              </a:buClr>
              <a:buSzPct val="90000"/>
              <a:buFont typeface="Wingdings" panose="05000000000000000000" pitchFamily="2" charset="2"/>
              <a:buAutoNum type="alphaLcPeriod"/>
            </a:pPr>
            <a:r>
              <a:rPr lang="en-US" altLang="en-US" sz="2200" dirty="0" err="1"/>
              <a:t>decane</a:t>
            </a:r>
            <a:r>
              <a:rPr lang="en-US" altLang="en-US" sz="2200" dirty="0"/>
              <a:t> </a:t>
            </a:r>
          </a:p>
          <a:p>
            <a:pPr eaLnBrk="1" hangingPunct="1">
              <a:spcBef>
                <a:spcPct val="20000"/>
              </a:spcBef>
              <a:buClr>
                <a:schemeClr val="bg2"/>
              </a:buClr>
              <a:buSzPct val="90000"/>
              <a:buFont typeface="Wingdings" panose="05000000000000000000" pitchFamily="2" charset="2"/>
              <a:buAutoNum type="alphaLcPeriod"/>
            </a:pPr>
            <a:r>
              <a:rPr lang="en-US" altLang="en-US" sz="2200" dirty="0"/>
              <a:t>butane </a:t>
            </a:r>
          </a:p>
          <a:p>
            <a:pPr eaLnBrk="1" hangingPunct="1">
              <a:spcBef>
                <a:spcPct val="20000"/>
              </a:spcBef>
              <a:buClr>
                <a:schemeClr val="bg2"/>
              </a:buClr>
              <a:buSzPct val="90000"/>
              <a:buFont typeface="Wingdings" panose="05000000000000000000" pitchFamily="2" charset="2"/>
              <a:buAutoNum type="alphaLcPeriod"/>
            </a:pPr>
            <a:r>
              <a:rPr lang="en-US" altLang="en-US" sz="2200" dirty="0"/>
              <a:t>ethane </a:t>
            </a:r>
          </a:p>
        </p:txBody>
      </p:sp>
      <p:sp>
        <p:nvSpPr>
          <p:cNvPr id="11270" name="Line 7"/>
          <p:cNvSpPr>
            <a:spLocks noChangeShapeType="1"/>
          </p:cNvSpPr>
          <p:nvPr/>
        </p:nvSpPr>
        <p:spPr bwMode="auto">
          <a:xfrm flipH="1">
            <a:off x="892912" y="4380187"/>
            <a:ext cx="883242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8"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8">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449071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7"/>
          <p:cNvSpPr txBox="1">
            <a:spLocks noChangeArrowheads="1"/>
          </p:cNvSpPr>
          <p:nvPr/>
        </p:nvSpPr>
        <p:spPr bwMode="auto">
          <a:xfrm>
            <a:off x="86711" y="1459931"/>
            <a:ext cx="468545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b="1" u="sng" dirty="0" smtClean="0">
                <a:latin typeface="+mj-lt"/>
              </a:rPr>
              <a:t>1- Alkanes</a:t>
            </a:r>
            <a:r>
              <a:rPr lang="en-GB" altLang="en-US" sz="2200" b="1" u="sng" dirty="0">
                <a:latin typeface="+mj-lt"/>
              </a:rPr>
              <a:t>:</a:t>
            </a:r>
          </a:p>
        </p:txBody>
      </p:sp>
      <p:grpSp>
        <p:nvGrpSpPr>
          <p:cNvPr id="2" name="Group 1"/>
          <p:cNvGrpSpPr/>
          <p:nvPr/>
        </p:nvGrpSpPr>
        <p:grpSpPr>
          <a:xfrm>
            <a:off x="1731872" y="4136446"/>
            <a:ext cx="7434172" cy="1498580"/>
            <a:chOff x="1490134" y="3581401"/>
            <a:chExt cx="7434172" cy="1498580"/>
          </a:xfrm>
        </p:grpSpPr>
        <p:sp>
          <p:nvSpPr>
            <p:cNvPr id="49157" name="Text Box 5"/>
            <p:cNvSpPr txBox="1">
              <a:spLocks noChangeArrowheads="1"/>
            </p:cNvSpPr>
            <p:nvPr/>
          </p:nvSpPr>
          <p:spPr bwMode="auto">
            <a:xfrm>
              <a:off x="1827107" y="3581401"/>
              <a:ext cx="8226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a:t>CH</a:t>
              </a:r>
              <a:r>
                <a:rPr lang="en-US" altLang="en-US" baseline="-25000"/>
                <a:t>4</a:t>
              </a:r>
              <a:endParaRPr lang="en-US" altLang="en-US"/>
            </a:p>
          </p:txBody>
        </p:sp>
        <p:sp>
          <p:nvSpPr>
            <p:cNvPr id="49158" name="Text Box 6"/>
            <p:cNvSpPr txBox="1">
              <a:spLocks noChangeArrowheads="1"/>
            </p:cNvSpPr>
            <p:nvPr/>
          </p:nvSpPr>
          <p:spPr bwMode="auto">
            <a:xfrm>
              <a:off x="4612641" y="3581401"/>
              <a:ext cx="9685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a:t>C</a:t>
              </a:r>
              <a:r>
                <a:rPr lang="en-US" altLang="en-US" baseline="-25000"/>
                <a:t>2</a:t>
              </a:r>
              <a:r>
                <a:rPr lang="en-US" altLang="en-US"/>
                <a:t>H</a:t>
              </a:r>
              <a:r>
                <a:rPr lang="en-US" altLang="en-US" baseline="-25000"/>
                <a:t>6</a:t>
              </a:r>
            </a:p>
          </p:txBody>
        </p:sp>
        <p:sp>
          <p:nvSpPr>
            <p:cNvPr id="49159" name="Text Box 7"/>
            <p:cNvSpPr txBox="1">
              <a:spLocks noChangeArrowheads="1"/>
            </p:cNvSpPr>
            <p:nvPr/>
          </p:nvSpPr>
          <p:spPr bwMode="auto">
            <a:xfrm>
              <a:off x="7665720" y="3581401"/>
              <a:ext cx="9685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a:t>C</a:t>
              </a:r>
              <a:r>
                <a:rPr lang="en-US" altLang="en-US" baseline="-25000"/>
                <a:t>3</a:t>
              </a:r>
              <a:r>
                <a:rPr lang="en-US" altLang="en-US"/>
                <a:t>H</a:t>
              </a:r>
              <a:r>
                <a:rPr lang="en-US" altLang="en-US" baseline="-25000"/>
                <a:t>8</a:t>
              </a:r>
            </a:p>
          </p:txBody>
        </p:sp>
        <p:sp>
          <p:nvSpPr>
            <p:cNvPr id="49161" name="Text Box 9"/>
            <p:cNvSpPr txBox="1">
              <a:spLocks noChangeArrowheads="1"/>
            </p:cNvSpPr>
            <p:nvPr/>
          </p:nvSpPr>
          <p:spPr bwMode="auto">
            <a:xfrm>
              <a:off x="1490134" y="4556761"/>
              <a:ext cx="16065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dirty="0"/>
                <a:t>methane</a:t>
              </a:r>
            </a:p>
          </p:txBody>
        </p:sp>
        <p:sp>
          <p:nvSpPr>
            <p:cNvPr id="49162" name="Text Box 10"/>
            <p:cNvSpPr txBox="1">
              <a:spLocks noChangeArrowheads="1"/>
            </p:cNvSpPr>
            <p:nvPr/>
          </p:nvSpPr>
          <p:spPr bwMode="auto">
            <a:xfrm>
              <a:off x="4470401" y="4556761"/>
              <a:ext cx="13276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a:t>ethane</a:t>
              </a:r>
            </a:p>
          </p:txBody>
        </p:sp>
        <p:sp>
          <p:nvSpPr>
            <p:cNvPr id="49163" name="Text Box 11"/>
            <p:cNvSpPr txBox="1">
              <a:spLocks noChangeArrowheads="1"/>
            </p:cNvSpPr>
            <p:nvPr/>
          </p:nvSpPr>
          <p:spPr bwMode="auto">
            <a:xfrm>
              <a:off x="7423574" y="4556761"/>
              <a:ext cx="150073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a:t>propane</a:t>
              </a:r>
            </a:p>
          </p:txBody>
        </p:sp>
      </p:grpSp>
      <p:sp>
        <p:nvSpPr>
          <p:cNvPr id="49156" name="Text Box 4"/>
          <p:cNvSpPr txBox="1">
            <a:spLocks noChangeArrowheads="1"/>
          </p:cNvSpPr>
          <p:nvPr/>
        </p:nvSpPr>
        <p:spPr bwMode="auto">
          <a:xfrm>
            <a:off x="0" y="1915926"/>
            <a:ext cx="959104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buFont typeface="Wingdings" panose="05000000000000000000" pitchFamily="2" charset="2"/>
              <a:buChar char="q"/>
            </a:pPr>
            <a:r>
              <a:rPr lang="en-US" altLang="en-US" sz="2200" dirty="0">
                <a:latin typeface="+mj-lt"/>
              </a:rPr>
              <a:t>  The general formula </a:t>
            </a:r>
            <a:r>
              <a:rPr lang="en-US" altLang="en-US" sz="2200" dirty="0">
                <a:solidFill>
                  <a:srgbClr val="FF0066"/>
                </a:solidFill>
                <a:latin typeface="+mj-lt"/>
              </a:rPr>
              <a:t>C</a:t>
            </a:r>
            <a:r>
              <a:rPr lang="en-US" altLang="en-US" sz="2200" baseline="-25000" dirty="0">
                <a:solidFill>
                  <a:srgbClr val="FF0066"/>
                </a:solidFill>
                <a:latin typeface="+mj-lt"/>
              </a:rPr>
              <a:t>n</a:t>
            </a:r>
            <a:r>
              <a:rPr lang="en-US" altLang="en-US" sz="2200" dirty="0">
                <a:solidFill>
                  <a:srgbClr val="FF0066"/>
                </a:solidFill>
                <a:latin typeface="+mj-lt"/>
              </a:rPr>
              <a:t>H</a:t>
            </a:r>
            <a:r>
              <a:rPr lang="en-US" altLang="en-US" sz="2200" baseline="-25000" dirty="0">
                <a:solidFill>
                  <a:srgbClr val="FF0066"/>
                </a:solidFill>
                <a:latin typeface="+mj-lt"/>
              </a:rPr>
              <a:t>2n+2</a:t>
            </a:r>
            <a:r>
              <a:rPr lang="en-US" altLang="en-US" sz="2200" dirty="0">
                <a:latin typeface="+mj-lt"/>
              </a:rPr>
              <a:t> where n = 1,2,3,…</a:t>
            </a:r>
            <a:endParaRPr lang="ar-SA" altLang="en-US" sz="2200" dirty="0">
              <a:latin typeface="+mj-lt"/>
            </a:endParaRPr>
          </a:p>
          <a:p>
            <a:pPr lvl="1" eaLnBrk="1" hangingPunct="1">
              <a:spcBef>
                <a:spcPct val="50000"/>
              </a:spcBef>
              <a:buFont typeface="Wingdings" panose="05000000000000000000" pitchFamily="2" charset="2"/>
              <a:buChar char="q"/>
            </a:pPr>
            <a:r>
              <a:rPr lang="ar-SA" altLang="en-US" sz="2200" dirty="0">
                <a:latin typeface="+mj-lt"/>
              </a:rPr>
              <a:t> </a:t>
            </a:r>
            <a:r>
              <a:rPr lang="en-US" altLang="en-US" sz="2200" dirty="0">
                <a:latin typeface="+mj-lt"/>
              </a:rPr>
              <a:t>only single covalent bonds</a:t>
            </a:r>
            <a:endParaRPr lang="ar-SA" altLang="en-US" sz="2200" dirty="0">
              <a:latin typeface="+mj-lt"/>
            </a:endParaRPr>
          </a:p>
          <a:p>
            <a:pPr lvl="1" eaLnBrk="1" hangingPunct="1">
              <a:spcBef>
                <a:spcPct val="50000"/>
              </a:spcBef>
              <a:buFont typeface="Wingdings" panose="05000000000000000000" pitchFamily="2" charset="2"/>
              <a:buChar char="q"/>
            </a:pPr>
            <a:r>
              <a:rPr lang="ar-SA" altLang="en-US" sz="2200" b="1" dirty="0">
                <a:latin typeface="+mj-lt"/>
              </a:rPr>
              <a:t> </a:t>
            </a:r>
            <a:r>
              <a:rPr lang="en-GB" altLang="en-US" sz="2200" b="1" dirty="0">
                <a:latin typeface="+mj-lt"/>
              </a:rPr>
              <a:t>S</a:t>
            </a:r>
            <a:r>
              <a:rPr lang="en-US" altLang="en-US" sz="2200" b="1" dirty="0" err="1">
                <a:latin typeface="+mj-lt"/>
              </a:rPr>
              <a:t>aturated</a:t>
            </a:r>
            <a:r>
              <a:rPr lang="en-US" altLang="en-US" sz="2200" b="1" dirty="0">
                <a:latin typeface="+mj-lt"/>
              </a:rPr>
              <a:t> hydrocarbons</a:t>
            </a:r>
          </a:p>
        </p:txBody>
      </p:sp>
      <p:sp>
        <p:nvSpPr>
          <p:cNvPr id="11" name="Rectangle 10"/>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2"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3" name="Rectangle 12">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5" name="Rectangle 14">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6" name="Rectangle 15">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7" name="Rectangle 16"/>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19056937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676400" y="1543776"/>
            <a:ext cx="62694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US" altLang="en-US" sz="2400" dirty="0">
                <a:latin typeface="+mj-lt"/>
              </a:rPr>
              <a:t>The general formula </a:t>
            </a:r>
            <a:r>
              <a:rPr lang="en-US" altLang="en-US" sz="2400" b="1" dirty="0">
                <a:solidFill>
                  <a:srgbClr val="FF0066"/>
                </a:solidFill>
                <a:latin typeface="+mj-lt"/>
              </a:rPr>
              <a:t>C</a:t>
            </a:r>
            <a:r>
              <a:rPr lang="en-US" altLang="en-US" sz="2400" b="1" baseline="-25000" dirty="0">
                <a:solidFill>
                  <a:srgbClr val="FF0066"/>
                </a:solidFill>
                <a:latin typeface="+mj-lt"/>
              </a:rPr>
              <a:t>n </a:t>
            </a:r>
            <a:r>
              <a:rPr lang="en-US" altLang="en-US" sz="2400" b="1" dirty="0">
                <a:solidFill>
                  <a:srgbClr val="FF0066"/>
                </a:solidFill>
                <a:latin typeface="+mj-lt"/>
              </a:rPr>
              <a:t>H</a:t>
            </a:r>
            <a:r>
              <a:rPr lang="en-US" altLang="en-US" sz="2400" b="1" baseline="-25000" dirty="0">
                <a:solidFill>
                  <a:srgbClr val="FF0066"/>
                </a:solidFill>
                <a:latin typeface="+mj-lt"/>
              </a:rPr>
              <a:t>2n +2</a:t>
            </a:r>
            <a:r>
              <a:rPr lang="en-US" altLang="en-US" sz="2400" dirty="0">
                <a:solidFill>
                  <a:srgbClr val="FF0066"/>
                </a:solidFill>
                <a:latin typeface="+mj-lt"/>
              </a:rPr>
              <a:t> </a:t>
            </a:r>
            <a:r>
              <a:rPr lang="en-US" altLang="en-US" sz="2400" dirty="0">
                <a:latin typeface="+mj-lt"/>
              </a:rPr>
              <a:t>where n = 1,2,3,…</a:t>
            </a:r>
          </a:p>
        </p:txBody>
      </p:sp>
      <p:pic>
        <p:nvPicPr>
          <p:cNvPr id="6" name="Picture 5" descr="24_02_Table_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863" y="2048442"/>
            <a:ext cx="10160876" cy="532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8"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8">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
        <p:nvSpPr>
          <p:cNvPr id="14" name="Text Box 7"/>
          <p:cNvSpPr txBox="1">
            <a:spLocks noChangeArrowheads="1"/>
          </p:cNvSpPr>
          <p:nvPr/>
        </p:nvSpPr>
        <p:spPr bwMode="auto">
          <a:xfrm>
            <a:off x="155863" y="1531268"/>
            <a:ext cx="16895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400" b="1" u="sng" dirty="0" smtClean="0">
                <a:latin typeface="+mj-lt"/>
              </a:rPr>
              <a:t>1- Alkanes</a:t>
            </a:r>
            <a:r>
              <a:rPr lang="en-GB" altLang="en-US" sz="2400" b="1" u="sng" dirty="0">
                <a:latin typeface="+mj-lt"/>
              </a:rPr>
              <a:t>:</a:t>
            </a:r>
          </a:p>
        </p:txBody>
      </p:sp>
    </p:spTree>
    <p:extLst>
      <p:ext uri="{BB962C8B-B14F-4D97-AF65-F5344CB8AC3E}">
        <p14:creationId xmlns:p14="http://schemas.microsoft.com/office/powerpoint/2010/main" val="32428903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p:cNvSpPr>
            <a:spLocks/>
          </p:cNvSpPr>
          <p:nvPr/>
        </p:nvSpPr>
        <p:spPr bwMode="auto">
          <a:xfrm>
            <a:off x="2762470" y="1359535"/>
            <a:ext cx="6524413" cy="65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ar-SA" altLang="en-US" sz="3200" b="1" u="sng" dirty="0">
                <a:solidFill>
                  <a:srgbClr val="FF0000"/>
                </a:solidFill>
                <a:latin typeface="Arial" panose="020B0604020202020204" pitchFamily="34" charset="0"/>
              </a:rPr>
              <a:t>المجموعات المشتقة من الألكانات</a:t>
            </a:r>
          </a:p>
        </p:txBody>
      </p:sp>
      <p:pic>
        <p:nvPicPr>
          <p:cNvPr id="5" name="Picture 4" descr="24_04_Table_L"/>
          <p:cNvPicPr>
            <a:picLocks noChangeAspect="1" noChangeArrowheads="1"/>
          </p:cNvPicPr>
          <p:nvPr/>
        </p:nvPicPr>
        <p:blipFill rotWithShape="1">
          <a:blip r:embed="rId2">
            <a:extLst>
              <a:ext uri="{28A0092B-C50C-407E-A947-70E740481C1C}">
                <a14:useLocalDpi xmlns:a14="http://schemas.microsoft.com/office/drawing/2010/main" val="0"/>
              </a:ext>
            </a:extLst>
          </a:blip>
          <a:srcRect t="-176"/>
          <a:stretch/>
        </p:blipFill>
        <p:spPr bwMode="auto">
          <a:xfrm>
            <a:off x="3058510" y="2000250"/>
            <a:ext cx="3826477" cy="5398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7"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8"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2852809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739" y="950929"/>
            <a:ext cx="10006232" cy="1759777"/>
          </a:xfrm>
          <a:prstGeom prst="rect">
            <a:avLst/>
          </a:prstGeom>
        </p:spPr>
        <p:txBody>
          <a:bodyPr wrap="square">
            <a:spAutoFit/>
          </a:bodyPr>
          <a:lstStyle/>
          <a:p>
            <a:pPr algn="ctr">
              <a:lnSpc>
                <a:spcPct val="90000"/>
              </a:lnSpc>
            </a:pPr>
            <a:r>
              <a:rPr lang="en-US" altLang="en-US" sz="4000" b="1" dirty="0">
                <a:solidFill>
                  <a:srgbClr val="0070C0"/>
                </a:solidFill>
                <a:effectLst>
                  <a:outerShdw blurRad="38100" dist="38100" dir="2700000" algn="tl">
                    <a:srgbClr val="000000">
                      <a:alpha val="43137"/>
                    </a:srgbClr>
                  </a:outerShdw>
                </a:effectLst>
              </a:rPr>
              <a:t>Chapter 6 Reaction Kinetics and Thermodynamics </a:t>
            </a:r>
          </a:p>
          <a:p>
            <a:pPr algn="ctr">
              <a:lnSpc>
                <a:spcPct val="90000"/>
              </a:lnSpc>
            </a:pPr>
            <a:r>
              <a:rPr lang="en-US" sz="4000" dirty="0" smtClean="0">
                <a:solidFill>
                  <a:srgbClr val="C00000"/>
                </a:solidFill>
              </a:rPr>
              <a:t>Page:155-158</a:t>
            </a:r>
            <a:r>
              <a:rPr lang="en-US" altLang="en-US" sz="4000" b="1" dirty="0" smtClean="0">
                <a:solidFill>
                  <a:srgbClr val="0070C0"/>
                </a:solidFill>
                <a:effectLst>
                  <a:outerShdw blurRad="38100" dist="38100" dir="2700000" algn="tl">
                    <a:srgbClr val="000000">
                      <a:alpha val="43137"/>
                    </a:srgbClr>
                  </a:outerShdw>
                </a:effectLst>
              </a:rPr>
              <a:t> </a:t>
            </a:r>
            <a:endParaRPr lang="en-US" altLang="en-US" sz="4000" b="1" dirty="0">
              <a:solidFill>
                <a:srgbClr val="0070C0"/>
              </a:solidFill>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610F96AB-83DF-4AF5-BF46-4A27F3A041FE}" type="slidenum">
              <a:rPr lang="en-US" smtClean="0"/>
              <a:t>2</a:t>
            </a:fld>
            <a:endParaRPr lang="en-US"/>
          </a:p>
        </p:txBody>
      </p:sp>
      <p:sp>
        <p:nvSpPr>
          <p:cNvPr id="4" name="Rectangle 3"/>
          <p:cNvSpPr/>
          <p:nvPr/>
        </p:nvSpPr>
        <p:spPr>
          <a:xfrm>
            <a:off x="403385" y="4045982"/>
            <a:ext cx="9682939" cy="830997"/>
          </a:xfrm>
          <a:prstGeom prst="rect">
            <a:avLst/>
          </a:prstGeom>
        </p:spPr>
        <p:txBody>
          <a:bodyPr wrap="square">
            <a:spAutoFit/>
          </a:bodyPr>
          <a:lstStyle/>
          <a:p>
            <a:pPr marL="168275" indent="-168275">
              <a:buFont typeface="Arial" panose="020B0604020202020204" pitchFamily="34" charset="0"/>
              <a:buChar char="•"/>
            </a:pPr>
            <a:r>
              <a:rPr lang="en-US" altLang="en-US" sz="2400" dirty="0" smtClean="0"/>
              <a:t>The </a:t>
            </a:r>
            <a:r>
              <a:rPr lang="en-US" altLang="en-US" sz="2400" dirty="0"/>
              <a:t>First Law of </a:t>
            </a:r>
            <a:r>
              <a:rPr lang="en-US" altLang="en-US" sz="2400" dirty="0" smtClean="0"/>
              <a:t>Thermodynamics </a:t>
            </a:r>
            <a:endParaRPr lang="en-US" altLang="en-US" sz="2400" dirty="0"/>
          </a:p>
          <a:p>
            <a:pPr marL="168275" indent="-168275">
              <a:buFont typeface="Arial" panose="020B0604020202020204" pitchFamily="34" charset="0"/>
              <a:buChar char="•"/>
            </a:pPr>
            <a:r>
              <a:rPr lang="en-US" altLang="en-US" sz="2400" dirty="0"/>
              <a:t>Work: pressure volume work </a:t>
            </a:r>
          </a:p>
        </p:txBody>
      </p:sp>
      <p:pic>
        <p:nvPicPr>
          <p:cNvPr id="21" name="صورة 7"/>
          <p:cNvPicPr/>
          <p:nvPr/>
        </p:nvPicPr>
        <p:blipFill>
          <a:blip r:embed="rId2">
            <a:extLst>
              <a:ext uri="{28A0092B-C50C-407E-A947-70E740481C1C}">
                <a14:useLocalDpi xmlns:a14="http://schemas.microsoft.com/office/drawing/2010/main" val="0"/>
              </a:ext>
            </a:extLst>
          </a:blip>
          <a:stretch>
            <a:fillRect/>
          </a:stretch>
        </p:blipFill>
        <p:spPr>
          <a:xfrm>
            <a:off x="10247971" y="11152"/>
            <a:ext cx="999903" cy="1427356"/>
          </a:xfrm>
          <a:prstGeom prst="rect">
            <a:avLst/>
          </a:prstGeom>
        </p:spPr>
      </p:pic>
    </p:spTree>
    <p:extLst>
      <p:ext uri="{BB962C8B-B14F-4D97-AF65-F5344CB8AC3E}">
        <p14:creationId xmlns:p14="http://schemas.microsoft.com/office/powerpoint/2010/main" val="18061584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7" descr="24_Pg1011_UnFigure_1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3109" y="3354902"/>
            <a:ext cx="5450841" cy="168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8" name="Rectangle 2"/>
          <p:cNvSpPr>
            <a:spLocks noGrp="1" noChangeArrowheads="1"/>
          </p:cNvSpPr>
          <p:nvPr>
            <p:ph type="title"/>
          </p:nvPr>
        </p:nvSpPr>
        <p:spPr>
          <a:xfrm>
            <a:off x="-1" y="1126709"/>
            <a:ext cx="11430000" cy="1219200"/>
          </a:xfrm>
        </p:spPr>
        <p:txBody>
          <a:bodyPr>
            <a:normAutofit/>
          </a:bodyPr>
          <a:lstStyle/>
          <a:p>
            <a:pPr eaLnBrk="1" hangingPunct="1"/>
            <a:r>
              <a:rPr lang="en-US" altLang="en-US" sz="2400" dirty="0" smtClean="0">
                <a:solidFill>
                  <a:schemeClr val="accent1"/>
                </a:solidFill>
              </a:rPr>
              <a:t>Organic Nomenclature</a:t>
            </a:r>
          </a:p>
        </p:txBody>
      </p:sp>
      <p:sp>
        <p:nvSpPr>
          <p:cNvPr id="13315" name="Rectangle 3"/>
          <p:cNvSpPr>
            <a:spLocks noGrp="1" noChangeArrowheads="1"/>
          </p:cNvSpPr>
          <p:nvPr>
            <p:ph type="body" sz="half" idx="1"/>
          </p:nvPr>
        </p:nvSpPr>
        <p:spPr>
          <a:xfrm>
            <a:off x="-1" y="2135702"/>
            <a:ext cx="11077903" cy="1595470"/>
          </a:xfrm>
        </p:spPr>
        <p:txBody>
          <a:bodyPr>
            <a:normAutofit/>
          </a:bodyPr>
          <a:lstStyle/>
          <a:p>
            <a:pPr eaLnBrk="1" hangingPunct="1"/>
            <a:r>
              <a:rPr lang="en-US" altLang="en-US" sz="2200" dirty="0"/>
              <a:t>There are three parts to a compound name:</a:t>
            </a:r>
          </a:p>
          <a:p>
            <a:pPr lvl="1" eaLnBrk="1" hangingPunct="1"/>
            <a:r>
              <a:rPr lang="en-US" altLang="en-US" sz="2200" b="1" dirty="0"/>
              <a:t>Base: </a:t>
            </a:r>
            <a:r>
              <a:rPr lang="en-US" altLang="en-US" sz="2200" dirty="0"/>
              <a:t>This tells how many carbons are in the longest continuous chain.</a:t>
            </a:r>
          </a:p>
          <a:p>
            <a:pPr lvl="1" eaLnBrk="1" hangingPunct="1"/>
            <a:r>
              <a:rPr lang="en-US" altLang="en-US" sz="2200" b="1" dirty="0"/>
              <a:t>Suffix: </a:t>
            </a:r>
            <a:r>
              <a:rPr lang="en-US" altLang="en-US" sz="2200" dirty="0"/>
              <a:t>This tells what type of compound it is.</a:t>
            </a:r>
          </a:p>
          <a:p>
            <a:pPr lvl="1" eaLnBrk="1" hangingPunct="1"/>
            <a:r>
              <a:rPr lang="en-US" altLang="en-US" sz="2200" b="1" dirty="0"/>
              <a:t>Prefix: </a:t>
            </a:r>
            <a:r>
              <a:rPr lang="en-US" altLang="en-US" sz="2200" dirty="0"/>
              <a:t>This tells what groups are attached to </a:t>
            </a:r>
            <a:r>
              <a:rPr lang="en-US" altLang="en-US" sz="2200" dirty="0" smtClean="0"/>
              <a:t>the </a:t>
            </a:r>
            <a:r>
              <a:rPr lang="en-US" altLang="en-US" sz="2200" dirty="0"/>
              <a:t>chain.</a:t>
            </a:r>
          </a:p>
        </p:txBody>
      </p:sp>
      <p:sp>
        <p:nvSpPr>
          <p:cNvPr id="8" name="Rectangle 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1"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2" name="Rectangle 11">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5" name="Rectangle 14">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6" name="Rectangle 15"/>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
        <p:nvSpPr>
          <p:cNvPr id="17" name="Content Placeholder 1"/>
          <p:cNvSpPr>
            <a:spLocks noGrp="1"/>
          </p:cNvSpPr>
          <p:nvPr>
            <p:ph idx="4294967295"/>
          </p:nvPr>
        </p:nvSpPr>
        <p:spPr>
          <a:xfrm>
            <a:off x="0" y="5925909"/>
            <a:ext cx="8940800" cy="695609"/>
          </a:xfrm>
        </p:spPr>
        <p:txBody>
          <a:bodyPr/>
          <a:lstStyle/>
          <a:p>
            <a:pPr marL="389479" indent="-272636"/>
            <a:r>
              <a:rPr lang="en-US" altLang="en-US" sz="2200" dirty="0">
                <a:solidFill>
                  <a:srgbClr val="FF0066"/>
                </a:solidFill>
                <a:latin typeface="+mj-lt"/>
                <a:cs typeface="Times New Roman" panose="02020603050405020304" pitchFamily="18" charset="0"/>
              </a:rPr>
              <a:t> </a:t>
            </a:r>
            <a:r>
              <a:rPr lang="en-US" altLang="en-US" sz="2200" b="1" dirty="0" smtClean="0">
                <a:solidFill>
                  <a:srgbClr val="FF0000"/>
                </a:solidFill>
                <a:latin typeface="+mj-lt"/>
                <a:cs typeface="Times New Roman" panose="02020603050405020304" pitchFamily="18" charset="0"/>
              </a:rPr>
              <a:t>IUPAC:</a:t>
            </a:r>
            <a:r>
              <a:rPr lang="en-US" altLang="en-US" sz="2200" dirty="0" smtClean="0">
                <a:solidFill>
                  <a:srgbClr val="FF0066"/>
                </a:solidFill>
                <a:latin typeface="+mj-lt"/>
                <a:cs typeface="Times New Roman" panose="02020603050405020304" pitchFamily="18" charset="0"/>
              </a:rPr>
              <a:t>  </a:t>
            </a:r>
            <a:r>
              <a:rPr lang="en-US" altLang="en-US" sz="2200" dirty="0" smtClean="0">
                <a:solidFill>
                  <a:srgbClr val="FF0000"/>
                </a:solidFill>
                <a:latin typeface="+mj-lt"/>
                <a:cs typeface="Times New Roman" panose="02020603050405020304" pitchFamily="18" charset="0"/>
              </a:rPr>
              <a:t>I</a:t>
            </a:r>
            <a:r>
              <a:rPr lang="en-US" altLang="en-US" sz="2200" dirty="0" smtClean="0">
                <a:latin typeface="+mj-lt"/>
                <a:cs typeface="Times New Roman" panose="02020603050405020304" pitchFamily="18" charset="0"/>
              </a:rPr>
              <a:t>nternational </a:t>
            </a:r>
            <a:r>
              <a:rPr lang="en-US" altLang="en-US" sz="2200" dirty="0" smtClean="0">
                <a:solidFill>
                  <a:srgbClr val="FF0000"/>
                </a:solidFill>
                <a:latin typeface="+mj-lt"/>
                <a:cs typeface="Times New Roman" panose="02020603050405020304" pitchFamily="18" charset="0"/>
              </a:rPr>
              <a:t>U</a:t>
            </a:r>
            <a:r>
              <a:rPr lang="en-US" altLang="en-US" sz="2200" dirty="0" smtClean="0">
                <a:latin typeface="+mj-lt"/>
                <a:cs typeface="Times New Roman" panose="02020603050405020304" pitchFamily="18" charset="0"/>
              </a:rPr>
              <a:t>nion of </a:t>
            </a:r>
            <a:r>
              <a:rPr lang="en-US" altLang="en-US" sz="2200" dirty="0" smtClean="0">
                <a:solidFill>
                  <a:srgbClr val="FF0000"/>
                </a:solidFill>
                <a:latin typeface="+mj-lt"/>
                <a:cs typeface="Times New Roman" panose="02020603050405020304" pitchFamily="18" charset="0"/>
              </a:rPr>
              <a:t>P</a:t>
            </a:r>
            <a:r>
              <a:rPr lang="en-US" altLang="en-US" sz="2200" dirty="0" smtClean="0">
                <a:latin typeface="+mj-lt"/>
                <a:cs typeface="Times New Roman" panose="02020603050405020304" pitchFamily="18" charset="0"/>
              </a:rPr>
              <a:t>ure and </a:t>
            </a:r>
            <a:r>
              <a:rPr lang="en-US" altLang="en-US" sz="2200" dirty="0" smtClean="0">
                <a:solidFill>
                  <a:srgbClr val="FF0000"/>
                </a:solidFill>
                <a:latin typeface="+mj-lt"/>
                <a:cs typeface="Times New Roman" panose="02020603050405020304" pitchFamily="18" charset="0"/>
              </a:rPr>
              <a:t>A</a:t>
            </a:r>
            <a:r>
              <a:rPr lang="en-US" altLang="en-US" sz="2200" dirty="0" smtClean="0">
                <a:latin typeface="+mj-lt"/>
                <a:cs typeface="Times New Roman" panose="02020603050405020304" pitchFamily="18" charset="0"/>
              </a:rPr>
              <a:t>pplied </a:t>
            </a:r>
            <a:r>
              <a:rPr lang="en-US" altLang="en-US" sz="2200" dirty="0" smtClean="0">
                <a:solidFill>
                  <a:srgbClr val="FF0000"/>
                </a:solidFill>
                <a:latin typeface="+mj-lt"/>
                <a:cs typeface="Times New Roman" panose="02020603050405020304" pitchFamily="18" charset="0"/>
              </a:rPr>
              <a:t>C</a:t>
            </a:r>
            <a:r>
              <a:rPr lang="en-US" altLang="en-US" sz="2200" dirty="0" smtClean="0">
                <a:latin typeface="+mj-lt"/>
                <a:cs typeface="Times New Roman" panose="02020603050405020304" pitchFamily="18" charset="0"/>
              </a:rPr>
              <a:t>hemistry</a:t>
            </a:r>
            <a:endParaRPr lang="en-US" altLang="zh-CN" sz="2200" dirty="0">
              <a:latin typeface="+mj-lt"/>
              <a:ea typeface="SimSun" panose="02010600030101010101" pitchFamily="2" charset="-122"/>
              <a:cs typeface="Times New Roman" panose="02020603050405020304" pitchFamily="18" charset="0"/>
            </a:endParaRPr>
          </a:p>
          <a:p>
            <a:pPr marL="389479" indent="-272636">
              <a:buNone/>
            </a:pPr>
            <a:endParaRPr lang="en-US" altLang="zh-CN" sz="2200" u="sng" dirty="0" smtClean="0">
              <a:latin typeface="+mj-lt"/>
              <a:ea typeface="SimSun" panose="02010600030101010101" pitchFamily="2" charset="-122"/>
              <a:cs typeface="Times New Roman" panose="02020603050405020304" pitchFamily="18" charset="0"/>
            </a:endParaRPr>
          </a:p>
        </p:txBody>
      </p:sp>
      <p:sp>
        <p:nvSpPr>
          <p:cNvPr id="18" name="Rectangle 53"/>
          <p:cNvSpPr>
            <a:spLocks noChangeArrowheads="1"/>
          </p:cNvSpPr>
          <p:nvPr/>
        </p:nvSpPr>
        <p:spPr bwMode="auto">
          <a:xfrm>
            <a:off x="1875768" y="6406074"/>
            <a:ext cx="366318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ar-SA" altLang="en-US" sz="2200">
                <a:solidFill>
                  <a:srgbClr val="CC0000"/>
                </a:solidFill>
                <a:latin typeface="+mj-lt"/>
              </a:rPr>
              <a:t>الاتحاد الدولي للكيمياء البحتة والتطبيقية</a:t>
            </a:r>
          </a:p>
        </p:txBody>
      </p:sp>
    </p:spTree>
    <p:extLst>
      <p:ext uri="{BB962C8B-B14F-4D97-AF65-F5344CB8AC3E}">
        <p14:creationId xmlns:p14="http://schemas.microsoft.com/office/powerpoint/2010/main" val="1227582169"/>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Text Box 4"/>
          <p:cNvSpPr txBox="1">
            <a:spLocks noChangeArrowheads="1"/>
          </p:cNvSpPr>
          <p:nvPr/>
        </p:nvSpPr>
        <p:spPr bwMode="auto">
          <a:xfrm>
            <a:off x="1489842" y="2608667"/>
            <a:ext cx="9347200" cy="552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r" rtl="1" eaLnBrk="1" hangingPunct="1"/>
            <a:r>
              <a:rPr lang="ar-SA" altLang="en-US" sz="2560">
                <a:solidFill>
                  <a:srgbClr val="0000FF"/>
                </a:solidFill>
              </a:rPr>
              <a:t>1</a:t>
            </a:r>
            <a:r>
              <a:rPr lang="ar-SA" altLang="en-US" sz="2987">
                <a:solidFill>
                  <a:srgbClr val="0000FF"/>
                </a:solidFill>
              </a:rPr>
              <a:t>- اختر أطول سلسلة ممكنة في الألكان.</a:t>
            </a:r>
          </a:p>
        </p:txBody>
      </p:sp>
      <p:grpSp>
        <p:nvGrpSpPr>
          <p:cNvPr id="2" name="Group 20"/>
          <p:cNvGrpSpPr>
            <a:grpSpLocks/>
          </p:cNvGrpSpPr>
          <p:nvPr/>
        </p:nvGrpSpPr>
        <p:grpSpPr bwMode="auto">
          <a:xfrm>
            <a:off x="1814962" y="3297855"/>
            <a:ext cx="6634480" cy="1178560"/>
            <a:chOff x="326" y="1248"/>
            <a:chExt cx="3918" cy="696"/>
          </a:xfrm>
        </p:grpSpPr>
        <p:sp>
          <p:nvSpPr>
            <p:cNvPr id="16400" name="Text Box 5"/>
            <p:cNvSpPr txBox="1">
              <a:spLocks noChangeArrowheads="1"/>
            </p:cNvSpPr>
            <p:nvPr/>
          </p:nvSpPr>
          <p:spPr bwMode="auto">
            <a:xfrm>
              <a:off x="326" y="1657"/>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6401" name="Text Box 6"/>
            <p:cNvSpPr txBox="1">
              <a:spLocks noChangeArrowheads="1"/>
            </p:cNvSpPr>
            <p:nvPr/>
          </p:nvSpPr>
          <p:spPr bwMode="auto">
            <a:xfrm>
              <a:off x="916" y="1656"/>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6402" name="Line 7"/>
            <p:cNvSpPr>
              <a:spLocks noChangeShapeType="1"/>
            </p:cNvSpPr>
            <p:nvPr/>
          </p:nvSpPr>
          <p:spPr bwMode="auto">
            <a:xfrm>
              <a:off x="758" y="1800"/>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6403" name="Line 8"/>
            <p:cNvSpPr>
              <a:spLocks noChangeShapeType="1"/>
            </p:cNvSpPr>
            <p:nvPr/>
          </p:nvSpPr>
          <p:spPr bwMode="auto">
            <a:xfrm>
              <a:off x="1347" y="1800"/>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6404" name="Text Box 9"/>
            <p:cNvSpPr txBox="1">
              <a:spLocks noChangeArrowheads="1"/>
            </p:cNvSpPr>
            <p:nvPr/>
          </p:nvSpPr>
          <p:spPr bwMode="auto">
            <a:xfrm>
              <a:off x="1505" y="1656"/>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6405" name="Line 10"/>
            <p:cNvSpPr>
              <a:spLocks noChangeShapeType="1"/>
            </p:cNvSpPr>
            <p:nvPr/>
          </p:nvSpPr>
          <p:spPr bwMode="auto">
            <a:xfrm>
              <a:off x="1936" y="1800"/>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6406" name="Text Box 11"/>
            <p:cNvSpPr txBox="1">
              <a:spLocks noChangeArrowheads="1"/>
            </p:cNvSpPr>
            <p:nvPr/>
          </p:nvSpPr>
          <p:spPr bwMode="auto">
            <a:xfrm>
              <a:off x="2094" y="1656"/>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16407" name="Line 12"/>
            <p:cNvSpPr>
              <a:spLocks noChangeShapeType="1"/>
            </p:cNvSpPr>
            <p:nvPr/>
          </p:nvSpPr>
          <p:spPr bwMode="auto">
            <a:xfrm>
              <a:off x="2455" y="1800"/>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6408" name="Text Box 13"/>
            <p:cNvSpPr txBox="1">
              <a:spLocks noChangeArrowheads="1"/>
            </p:cNvSpPr>
            <p:nvPr/>
          </p:nvSpPr>
          <p:spPr bwMode="auto">
            <a:xfrm>
              <a:off x="2613" y="1656"/>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6409" name="Line 14"/>
            <p:cNvSpPr>
              <a:spLocks noChangeShapeType="1"/>
            </p:cNvSpPr>
            <p:nvPr/>
          </p:nvSpPr>
          <p:spPr bwMode="auto">
            <a:xfrm>
              <a:off x="3044" y="1800"/>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6410" name="Text Box 15"/>
            <p:cNvSpPr txBox="1">
              <a:spLocks noChangeArrowheads="1"/>
            </p:cNvSpPr>
            <p:nvPr/>
          </p:nvSpPr>
          <p:spPr bwMode="auto">
            <a:xfrm>
              <a:off x="3202" y="1656"/>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6411" name="Line 16"/>
            <p:cNvSpPr>
              <a:spLocks noChangeShapeType="1"/>
            </p:cNvSpPr>
            <p:nvPr/>
          </p:nvSpPr>
          <p:spPr bwMode="auto">
            <a:xfrm>
              <a:off x="3633" y="1800"/>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6412" name="Text Box 17"/>
            <p:cNvSpPr txBox="1">
              <a:spLocks noChangeArrowheads="1"/>
            </p:cNvSpPr>
            <p:nvPr/>
          </p:nvSpPr>
          <p:spPr bwMode="auto">
            <a:xfrm>
              <a:off x="3791" y="1656"/>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6413" name="Line 18"/>
            <p:cNvSpPr>
              <a:spLocks noChangeShapeType="1"/>
            </p:cNvSpPr>
            <p:nvPr/>
          </p:nvSpPr>
          <p:spPr bwMode="auto">
            <a:xfrm rot="-5400000">
              <a:off x="2120" y="1600"/>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6414" name="Text Box 19"/>
            <p:cNvSpPr txBox="1">
              <a:spLocks noChangeArrowheads="1"/>
            </p:cNvSpPr>
            <p:nvPr/>
          </p:nvSpPr>
          <p:spPr bwMode="auto">
            <a:xfrm>
              <a:off x="2096" y="1248"/>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grpSp>
      <p:sp>
        <p:nvSpPr>
          <p:cNvPr id="53269" name="Text Box 21"/>
          <p:cNvSpPr txBox="1">
            <a:spLocks noChangeArrowheads="1"/>
          </p:cNvSpPr>
          <p:nvPr/>
        </p:nvSpPr>
        <p:spPr bwMode="auto">
          <a:xfrm>
            <a:off x="1855602" y="4347721"/>
            <a:ext cx="30809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133">
                <a:solidFill>
                  <a:srgbClr val="FF0000"/>
                </a:solidFill>
              </a:rPr>
              <a:t>1</a:t>
            </a:r>
          </a:p>
        </p:txBody>
      </p:sp>
      <p:sp>
        <p:nvSpPr>
          <p:cNvPr id="53271" name="Text Box 23"/>
          <p:cNvSpPr txBox="1">
            <a:spLocks noChangeArrowheads="1"/>
          </p:cNvSpPr>
          <p:nvPr/>
        </p:nvSpPr>
        <p:spPr bwMode="auto">
          <a:xfrm>
            <a:off x="2870327" y="4347721"/>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2</a:t>
            </a:r>
          </a:p>
        </p:txBody>
      </p:sp>
      <p:sp>
        <p:nvSpPr>
          <p:cNvPr id="53272" name="Text Box 24"/>
          <p:cNvSpPr txBox="1">
            <a:spLocks noChangeArrowheads="1"/>
          </p:cNvSpPr>
          <p:nvPr/>
        </p:nvSpPr>
        <p:spPr bwMode="auto">
          <a:xfrm>
            <a:off x="3859234" y="4347721"/>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3</a:t>
            </a:r>
          </a:p>
        </p:txBody>
      </p:sp>
      <p:sp>
        <p:nvSpPr>
          <p:cNvPr id="53273" name="Text Box 25"/>
          <p:cNvSpPr txBox="1">
            <a:spLocks noChangeArrowheads="1"/>
          </p:cNvSpPr>
          <p:nvPr/>
        </p:nvSpPr>
        <p:spPr bwMode="auto">
          <a:xfrm>
            <a:off x="4848140" y="4347721"/>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4</a:t>
            </a:r>
          </a:p>
        </p:txBody>
      </p:sp>
      <p:sp>
        <p:nvSpPr>
          <p:cNvPr id="53274" name="Text Box 26"/>
          <p:cNvSpPr txBox="1">
            <a:spLocks noChangeArrowheads="1"/>
          </p:cNvSpPr>
          <p:nvPr/>
        </p:nvSpPr>
        <p:spPr bwMode="auto">
          <a:xfrm>
            <a:off x="5728674" y="4347721"/>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5</a:t>
            </a:r>
          </a:p>
        </p:txBody>
      </p:sp>
      <p:sp>
        <p:nvSpPr>
          <p:cNvPr id="53275" name="Text Box 27"/>
          <p:cNvSpPr txBox="1">
            <a:spLocks noChangeArrowheads="1"/>
          </p:cNvSpPr>
          <p:nvPr/>
        </p:nvSpPr>
        <p:spPr bwMode="auto">
          <a:xfrm>
            <a:off x="6726047" y="4347721"/>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6</a:t>
            </a:r>
          </a:p>
        </p:txBody>
      </p:sp>
      <p:sp>
        <p:nvSpPr>
          <p:cNvPr id="53276" name="Text Box 28"/>
          <p:cNvSpPr txBox="1">
            <a:spLocks noChangeArrowheads="1"/>
          </p:cNvSpPr>
          <p:nvPr/>
        </p:nvSpPr>
        <p:spPr bwMode="auto">
          <a:xfrm>
            <a:off x="7733580" y="4347721"/>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7</a:t>
            </a:r>
          </a:p>
        </p:txBody>
      </p:sp>
      <p:sp>
        <p:nvSpPr>
          <p:cNvPr id="53277" name="Text Box 29"/>
          <p:cNvSpPr txBox="1">
            <a:spLocks noChangeArrowheads="1"/>
          </p:cNvSpPr>
          <p:nvPr/>
        </p:nvSpPr>
        <p:spPr bwMode="auto">
          <a:xfrm>
            <a:off x="4009523" y="5209628"/>
            <a:ext cx="2781531"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solidFill>
                  <a:srgbClr val="0000FF"/>
                </a:solidFill>
              </a:rPr>
              <a:t>4-methyl</a:t>
            </a:r>
            <a:r>
              <a:rPr lang="en-US" altLang="en-US" sz="2560">
                <a:solidFill>
                  <a:srgbClr val="FF0000"/>
                </a:solidFill>
              </a:rPr>
              <a:t>heptane</a:t>
            </a:r>
          </a:p>
        </p:txBody>
      </p:sp>
      <p:sp>
        <p:nvSpPr>
          <p:cNvPr id="16397" name="Text Box 29"/>
          <p:cNvSpPr txBox="1">
            <a:spLocks noChangeArrowheads="1"/>
          </p:cNvSpPr>
          <p:nvPr/>
        </p:nvSpPr>
        <p:spPr bwMode="auto">
          <a:xfrm>
            <a:off x="155863" y="1504893"/>
            <a:ext cx="6912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b="1" u="sng">
                <a:solidFill>
                  <a:schemeClr val="accent1"/>
                </a:solidFill>
              </a:rPr>
              <a:t>Alkanes Nomenclature</a:t>
            </a:r>
          </a:p>
        </p:txBody>
      </p:sp>
      <p:sp>
        <p:nvSpPr>
          <p:cNvPr id="31" name="Rectangle 30"/>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32"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33" name="Rectangle 32">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34" name="Rectangle 33">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35" name="Rectangle 34">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36" name="Rectangle 35">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37" name="Rectangle 36"/>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21295840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grpSp>
        <p:nvGrpSpPr>
          <p:cNvPr id="2" name="Group 27"/>
          <p:cNvGrpSpPr>
            <a:grpSpLocks/>
          </p:cNvGrpSpPr>
          <p:nvPr/>
        </p:nvGrpSpPr>
        <p:grpSpPr bwMode="auto">
          <a:xfrm>
            <a:off x="408094" y="2915118"/>
            <a:ext cx="4785360" cy="1178560"/>
            <a:chOff x="192" y="1511"/>
            <a:chExt cx="2826" cy="696"/>
          </a:xfrm>
        </p:grpSpPr>
        <p:sp>
          <p:nvSpPr>
            <p:cNvPr id="17442" name="Text Box 6"/>
            <p:cNvSpPr txBox="1">
              <a:spLocks noChangeArrowheads="1"/>
            </p:cNvSpPr>
            <p:nvPr/>
          </p:nvSpPr>
          <p:spPr bwMode="auto">
            <a:xfrm>
              <a:off x="192" y="1920"/>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7443" name="Text Box 7"/>
            <p:cNvSpPr txBox="1">
              <a:spLocks noChangeArrowheads="1"/>
            </p:cNvSpPr>
            <p:nvPr/>
          </p:nvSpPr>
          <p:spPr bwMode="auto">
            <a:xfrm>
              <a:off x="782" y="1919"/>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17444" name="Line 8"/>
            <p:cNvSpPr>
              <a:spLocks noChangeShapeType="1"/>
            </p:cNvSpPr>
            <p:nvPr/>
          </p:nvSpPr>
          <p:spPr bwMode="auto">
            <a:xfrm>
              <a:off x="624" y="206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45" name="Line 9"/>
            <p:cNvSpPr>
              <a:spLocks noChangeShapeType="1"/>
            </p:cNvSpPr>
            <p:nvPr/>
          </p:nvSpPr>
          <p:spPr bwMode="auto">
            <a:xfrm>
              <a:off x="1213" y="206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46" name="Text Box 10"/>
            <p:cNvSpPr txBox="1">
              <a:spLocks noChangeArrowheads="1"/>
            </p:cNvSpPr>
            <p:nvPr/>
          </p:nvSpPr>
          <p:spPr bwMode="auto">
            <a:xfrm>
              <a:off x="1371" y="191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7447" name="Line 11"/>
            <p:cNvSpPr>
              <a:spLocks noChangeShapeType="1"/>
            </p:cNvSpPr>
            <p:nvPr/>
          </p:nvSpPr>
          <p:spPr bwMode="auto">
            <a:xfrm>
              <a:off x="1802" y="206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48" name="Line 13"/>
            <p:cNvSpPr>
              <a:spLocks noChangeShapeType="1"/>
            </p:cNvSpPr>
            <p:nvPr/>
          </p:nvSpPr>
          <p:spPr bwMode="auto">
            <a:xfrm>
              <a:off x="1135" y="206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49" name="Text Box 16"/>
            <p:cNvSpPr txBox="1">
              <a:spLocks noChangeArrowheads="1"/>
            </p:cNvSpPr>
            <p:nvPr/>
          </p:nvSpPr>
          <p:spPr bwMode="auto">
            <a:xfrm>
              <a:off x="1976" y="191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7450" name="Line 17"/>
            <p:cNvSpPr>
              <a:spLocks noChangeShapeType="1"/>
            </p:cNvSpPr>
            <p:nvPr/>
          </p:nvSpPr>
          <p:spPr bwMode="auto">
            <a:xfrm>
              <a:off x="2407" y="206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51" name="Text Box 18"/>
            <p:cNvSpPr txBox="1">
              <a:spLocks noChangeArrowheads="1"/>
            </p:cNvSpPr>
            <p:nvPr/>
          </p:nvSpPr>
          <p:spPr bwMode="auto">
            <a:xfrm>
              <a:off x="2565" y="191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7452" name="Line 19"/>
            <p:cNvSpPr>
              <a:spLocks noChangeShapeType="1"/>
            </p:cNvSpPr>
            <p:nvPr/>
          </p:nvSpPr>
          <p:spPr bwMode="auto">
            <a:xfrm rot="-5400000">
              <a:off x="800" y="186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53" name="Text Box 20"/>
            <p:cNvSpPr txBox="1">
              <a:spLocks noChangeArrowheads="1"/>
            </p:cNvSpPr>
            <p:nvPr/>
          </p:nvSpPr>
          <p:spPr bwMode="auto">
            <a:xfrm>
              <a:off x="776" y="1511"/>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grpSp>
      <p:sp>
        <p:nvSpPr>
          <p:cNvPr id="55317" name="Text Box 21"/>
          <p:cNvSpPr txBox="1">
            <a:spLocks noChangeArrowheads="1"/>
          </p:cNvSpPr>
          <p:nvPr/>
        </p:nvSpPr>
        <p:spPr bwMode="auto">
          <a:xfrm>
            <a:off x="448734" y="3932809"/>
            <a:ext cx="30809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133">
                <a:solidFill>
                  <a:srgbClr val="FF0000"/>
                </a:solidFill>
              </a:rPr>
              <a:t>1</a:t>
            </a:r>
          </a:p>
        </p:txBody>
      </p:sp>
      <p:sp>
        <p:nvSpPr>
          <p:cNvPr id="55318" name="Text Box 22"/>
          <p:cNvSpPr txBox="1">
            <a:spLocks noChangeArrowheads="1"/>
          </p:cNvSpPr>
          <p:nvPr/>
        </p:nvSpPr>
        <p:spPr bwMode="auto">
          <a:xfrm>
            <a:off x="1463459" y="3932809"/>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2</a:t>
            </a:r>
          </a:p>
        </p:txBody>
      </p:sp>
      <p:sp>
        <p:nvSpPr>
          <p:cNvPr id="55319" name="Text Box 23"/>
          <p:cNvSpPr txBox="1">
            <a:spLocks noChangeArrowheads="1"/>
          </p:cNvSpPr>
          <p:nvPr/>
        </p:nvSpPr>
        <p:spPr bwMode="auto">
          <a:xfrm>
            <a:off x="2452365" y="3932809"/>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3</a:t>
            </a:r>
          </a:p>
        </p:txBody>
      </p:sp>
      <p:sp>
        <p:nvSpPr>
          <p:cNvPr id="55320" name="Text Box 24"/>
          <p:cNvSpPr txBox="1">
            <a:spLocks noChangeArrowheads="1"/>
          </p:cNvSpPr>
          <p:nvPr/>
        </p:nvSpPr>
        <p:spPr bwMode="auto">
          <a:xfrm>
            <a:off x="3468365" y="3932809"/>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4</a:t>
            </a:r>
          </a:p>
        </p:txBody>
      </p:sp>
      <p:sp>
        <p:nvSpPr>
          <p:cNvPr id="55321" name="Text Box 25"/>
          <p:cNvSpPr txBox="1">
            <a:spLocks noChangeArrowheads="1"/>
          </p:cNvSpPr>
          <p:nvPr/>
        </p:nvSpPr>
        <p:spPr bwMode="auto">
          <a:xfrm>
            <a:off x="4457272" y="3932809"/>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5</a:t>
            </a:r>
          </a:p>
        </p:txBody>
      </p:sp>
      <p:sp>
        <p:nvSpPr>
          <p:cNvPr id="55322" name="Text Box 26"/>
          <p:cNvSpPr txBox="1">
            <a:spLocks noChangeArrowheads="1"/>
          </p:cNvSpPr>
          <p:nvPr/>
        </p:nvSpPr>
        <p:spPr bwMode="auto">
          <a:xfrm>
            <a:off x="1500294" y="4420490"/>
            <a:ext cx="2763898"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solidFill>
                  <a:srgbClr val="0000FF"/>
                </a:solidFill>
              </a:rPr>
              <a:t>2-methyl</a:t>
            </a:r>
            <a:r>
              <a:rPr lang="en-US" altLang="en-US" sz="2560">
                <a:solidFill>
                  <a:srgbClr val="FF0000"/>
                </a:solidFill>
              </a:rPr>
              <a:t>pentane</a:t>
            </a:r>
          </a:p>
        </p:txBody>
      </p:sp>
      <p:grpSp>
        <p:nvGrpSpPr>
          <p:cNvPr id="3" name="Group 46"/>
          <p:cNvGrpSpPr>
            <a:grpSpLocks/>
          </p:cNvGrpSpPr>
          <p:nvPr/>
        </p:nvGrpSpPr>
        <p:grpSpPr bwMode="auto">
          <a:xfrm>
            <a:off x="5633720" y="4834468"/>
            <a:ext cx="4827694" cy="1178560"/>
            <a:chOff x="2832" y="2855"/>
            <a:chExt cx="2851" cy="696"/>
          </a:xfrm>
        </p:grpSpPr>
        <p:sp>
          <p:nvSpPr>
            <p:cNvPr id="17430" name="Text Box 29"/>
            <p:cNvSpPr txBox="1">
              <a:spLocks noChangeArrowheads="1"/>
            </p:cNvSpPr>
            <p:nvPr/>
          </p:nvSpPr>
          <p:spPr bwMode="auto">
            <a:xfrm>
              <a:off x="2832" y="3264"/>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7431" name="Text Box 30"/>
            <p:cNvSpPr txBox="1">
              <a:spLocks noChangeArrowheads="1"/>
            </p:cNvSpPr>
            <p:nvPr/>
          </p:nvSpPr>
          <p:spPr bwMode="auto">
            <a:xfrm>
              <a:off x="3422" y="3263"/>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7432" name="Line 31"/>
            <p:cNvSpPr>
              <a:spLocks noChangeShapeType="1"/>
            </p:cNvSpPr>
            <p:nvPr/>
          </p:nvSpPr>
          <p:spPr bwMode="auto">
            <a:xfrm>
              <a:off x="3264" y="340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33" name="Line 32"/>
            <p:cNvSpPr>
              <a:spLocks noChangeShapeType="1"/>
            </p:cNvSpPr>
            <p:nvPr/>
          </p:nvSpPr>
          <p:spPr bwMode="auto">
            <a:xfrm>
              <a:off x="3941" y="340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34" name="Text Box 33"/>
            <p:cNvSpPr txBox="1">
              <a:spLocks noChangeArrowheads="1"/>
            </p:cNvSpPr>
            <p:nvPr/>
          </p:nvSpPr>
          <p:spPr bwMode="auto">
            <a:xfrm>
              <a:off x="4099" y="3263"/>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7435" name="Line 34"/>
            <p:cNvSpPr>
              <a:spLocks noChangeShapeType="1"/>
            </p:cNvSpPr>
            <p:nvPr/>
          </p:nvSpPr>
          <p:spPr bwMode="auto">
            <a:xfrm>
              <a:off x="4528" y="340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36" name="Line 35"/>
            <p:cNvSpPr>
              <a:spLocks noChangeShapeType="1"/>
            </p:cNvSpPr>
            <p:nvPr/>
          </p:nvSpPr>
          <p:spPr bwMode="auto">
            <a:xfrm>
              <a:off x="3863" y="340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37" name="Text Box 36"/>
            <p:cNvSpPr txBox="1">
              <a:spLocks noChangeArrowheads="1"/>
            </p:cNvSpPr>
            <p:nvPr/>
          </p:nvSpPr>
          <p:spPr bwMode="auto">
            <a:xfrm>
              <a:off x="4704" y="3263"/>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17438" name="Line 37"/>
            <p:cNvSpPr>
              <a:spLocks noChangeShapeType="1"/>
            </p:cNvSpPr>
            <p:nvPr/>
          </p:nvSpPr>
          <p:spPr bwMode="auto">
            <a:xfrm>
              <a:off x="5056" y="340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39" name="Text Box 38"/>
            <p:cNvSpPr txBox="1">
              <a:spLocks noChangeArrowheads="1"/>
            </p:cNvSpPr>
            <p:nvPr/>
          </p:nvSpPr>
          <p:spPr bwMode="auto">
            <a:xfrm>
              <a:off x="5230" y="3263"/>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7440" name="Line 39"/>
            <p:cNvSpPr>
              <a:spLocks noChangeShapeType="1"/>
            </p:cNvSpPr>
            <p:nvPr/>
          </p:nvSpPr>
          <p:spPr bwMode="auto">
            <a:xfrm rot="-5400000">
              <a:off x="4735" y="320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41" name="Text Box 40"/>
            <p:cNvSpPr txBox="1">
              <a:spLocks noChangeArrowheads="1"/>
            </p:cNvSpPr>
            <p:nvPr/>
          </p:nvSpPr>
          <p:spPr bwMode="auto">
            <a:xfrm>
              <a:off x="4711" y="2855"/>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grpSp>
      <p:sp>
        <p:nvSpPr>
          <p:cNvPr id="55337" name="Text Box 41"/>
          <p:cNvSpPr txBox="1">
            <a:spLocks noChangeArrowheads="1"/>
          </p:cNvSpPr>
          <p:nvPr/>
        </p:nvSpPr>
        <p:spPr bwMode="auto">
          <a:xfrm>
            <a:off x="5674360" y="5879253"/>
            <a:ext cx="30809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133">
                <a:solidFill>
                  <a:srgbClr val="FF0000"/>
                </a:solidFill>
              </a:rPr>
              <a:t>1</a:t>
            </a:r>
          </a:p>
        </p:txBody>
      </p:sp>
      <p:sp>
        <p:nvSpPr>
          <p:cNvPr id="55338" name="Text Box 42"/>
          <p:cNvSpPr txBox="1">
            <a:spLocks noChangeArrowheads="1"/>
          </p:cNvSpPr>
          <p:nvPr/>
        </p:nvSpPr>
        <p:spPr bwMode="auto">
          <a:xfrm>
            <a:off x="6689085" y="5879253"/>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2</a:t>
            </a:r>
          </a:p>
        </p:txBody>
      </p:sp>
      <p:sp>
        <p:nvSpPr>
          <p:cNvPr id="55339" name="Text Box 43"/>
          <p:cNvSpPr txBox="1">
            <a:spLocks noChangeArrowheads="1"/>
          </p:cNvSpPr>
          <p:nvPr/>
        </p:nvSpPr>
        <p:spPr bwMode="auto">
          <a:xfrm>
            <a:off x="7832085" y="5879253"/>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3</a:t>
            </a:r>
          </a:p>
        </p:txBody>
      </p:sp>
      <p:sp>
        <p:nvSpPr>
          <p:cNvPr id="55340" name="Text Box 44"/>
          <p:cNvSpPr txBox="1">
            <a:spLocks noChangeArrowheads="1"/>
          </p:cNvSpPr>
          <p:nvPr/>
        </p:nvSpPr>
        <p:spPr bwMode="auto">
          <a:xfrm>
            <a:off x="8848085" y="5879253"/>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4</a:t>
            </a:r>
          </a:p>
        </p:txBody>
      </p:sp>
      <p:sp>
        <p:nvSpPr>
          <p:cNvPr id="55341" name="Text Box 45"/>
          <p:cNvSpPr txBox="1">
            <a:spLocks noChangeArrowheads="1"/>
          </p:cNvSpPr>
          <p:nvPr/>
        </p:nvSpPr>
        <p:spPr bwMode="auto">
          <a:xfrm>
            <a:off x="9755712" y="5879253"/>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5</a:t>
            </a:r>
          </a:p>
        </p:txBody>
      </p:sp>
      <p:sp>
        <p:nvSpPr>
          <p:cNvPr id="55343" name="Text Box 47"/>
          <p:cNvSpPr txBox="1">
            <a:spLocks noChangeArrowheads="1"/>
          </p:cNvSpPr>
          <p:nvPr/>
        </p:nvSpPr>
        <p:spPr bwMode="auto">
          <a:xfrm>
            <a:off x="6746240" y="6382174"/>
            <a:ext cx="2763898"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4-methylpentane</a:t>
            </a:r>
          </a:p>
        </p:txBody>
      </p:sp>
      <p:grpSp>
        <p:nvGrpSpPr>
          <p:cNvPr id="4" name="Group 50"/>
          <p:cNvGrpSpPr>
            <a:grpSpLocks/>
          </p:cNvGrpSpPr>
          <p:nvPr/>
        </p:nvGrpSpPr>
        <p:grpSpPr bwMode="auto">
          <a:xfrm>
            <a:off x="5877560" y="4632960"/>
            <a:ext cx="4389120" cy="2194560"/>
            <a:chOff x="2976" y="2736"/>
            <a:chExt cx="2592" cy="1296"/>
          </a:xfrm>
        </p:grpSpPr>
        <p:sp>
          <p:nvSpPr>
            <p:cNvPr id="17428" name="Line 48"/>
            <p:cNvSpPr>
              <a:spLocks noChangeShapeType="1"/>
            </p:cNvSpPr>
            <p:nvPr/>
          </p:nvSpPr>
          <p:spPr bwMode="auto">
            <a:xfrm flipH="1">
              <a:off x="2976" y="2736"/>
              <a:ext cx="2592" cy="1296"/>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7429" name="Line 49"/>
            <p:cNvSpPr>
              <a:spLocks noChangeShapeType="1"/>
            </p:cNvSpPr>
            <p:nvPr/>
          </p:nvSpPr>
          <p:spPr bwMode="auto">
            <a:xfrm>
              <a:off x="2976" y="2736"/>
              <a:ext cx="2592" cy="1296"/>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sz="1920"/>
            </a:p>
          </p:txBody>
        </p:sp>
      </p:grpSp>
      <p:sp>
        <p:nvSpPr>
          <p:cNvPr id="46" name="TextBox 45"/>
          <p:cNvSpPr txBox="1">
            <a:spLocks noChangeArrowheads="1"/>
          </p:cNvSpPr>
          <p:nvPr/>
        </p:nvSpPr>
        <p:spPr bwMode="auto">
          <a:xfrm>
            <a:off x="2301240" y="2052321"/>
            <a:ext cx="8128000" cy="552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r" rtl="1" eaLnBrk="1" hangingPunct="1"/>
            <a:r>
              <a:rPr lang="ar-SA" altLang="en-US" sz="2987" dirty="0">
                <a:solidFill>
                  <a:srgbClr val="0000FF"/>
                </a:solidFill>
              </a:rPr>
              <a:t>2- ابدأ بترقيم ذرات الكربون في السلسلة من الجهة الأقرب للتفرع.</a:t>
            </a:r>
            <a:r>
              <a:rPr lang="ar-SA" altLang="en-US" sz="2987" dirty="0"/>
              <a:t> </a:t>
            </a:r>
          </a:p>
        </p:txBody>
      </p:sp>
      <p:sp>
        <p:nvSpPr>
          <p:cNvPr id="47" name="Text Box 29"/>
          <p:cNvSpPr txBox="1">
            <a:spLocks noChangeArrowheads="1"/>
          </p:cNvSpPr>
          <p:nvPr/>
        </p:nvSpPr>
        <p:spPr bwMode="auto">
          <a:xfrm>
            <a:off x="155863" y="1504893"/>
            <a:ext cx="6912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b="1" u="sng">
                <a:solidFill>
                  <a:schemeClr val="accent1"/>
                </a:solidFill>
              </a:rPr>
              <a:t>Alkanes Nomenclature</a:t>
            </a:r>
          </a:p>
        </p:txBody>
      </p:sp>
      <p:sp>
        <p:nvSpPr>
          <p:cNvPr id="48" name="Rectangle 4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49"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50" name="Rectangle 49">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51" name="Rectangle 50">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52" name="Rectangle 51">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53" name="Rectangle 52">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54" name="Rectangle 53"/>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19056814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Text Box 4"/>
          <p:cNvSpPr txBox="1">
            <a:spLocks noChangeArrowheads="1"/>
          </p:cNvSpPr>
          <p:nvPr/>
        </p:nvSpPr>
        <p:spPr bwMode="auto">
          <a:xfrm>
            <a:off x="259843" y="1612644"/>
            <a:ext cx="1113903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r" rtl="1" eaLnBrk="1" hangingPunct="1">
              <a:spcBef>
                <a:spcPct val="50000"/>
              </a:spcBef>
            </a:pPr>
            <a:r>
              <a:rPr lang="ar-SA" altLang="en-US" sz="2400" dirty="0">
                <a:solidFill>
                  <a:srgbClr val="0000FF"/>
                </a:solidFill>
              </a:rPr>
              <a:t>3- في حال وجود أكثر من مجموعة متفرعة من نفس النوع، </a:t>
            </a:r>
          </a:p>
          <a:p>
            <a:pPr algn="r" rtl="1" eaLnBrk="1" hangingPunct="1">
              <a:spcBef>
                <a:spcPct val="50000"/>
              </a:spcBef>
            </a:pPr>
            <a:r>
              <a:rPr lang="ar-SA" altLang="en-US" sz="2400" dirty="0">
                <a:solidFill>
                  <a:srgbClr val="0000FF"/>
                </a:solidFill>
              </a:rPr>
              <a:t>    نستخدم </a:t>
            </a:r>
            <a:r>
              <a:rPr lang="en-US" altLang="en-US" sz="2400" dirty="0">
                <a:solidFill>
                  <a:srgbClr val="0000FF"/>
                </a:solidFill>
              </a:rPr>
              <a:t> </a:t>
            </a:r>
            <a:r>
              <a:rPr lang="en-US" altLang="en-US" sz="2400" dirty="0" smtClean="0">
                <a:solidFill>
                  <a:srgbClr val="0000FF"/>
                </a:solidFill>
              </a:rPr>
              <a:t>prefixes </a:t>
            </a:r>
            <a:r>
              <a:rPr lang="en-US" altLang="en-US" sz="2400" b="1" dirty="0">
                <a:solidFill>
                  <a:srgbClr val="FF0000"/>
                </a:solidFill>
              </a:rPr>
              <a:t>di-, tri-, </a:t>
            </a:r>
            <a:r>
              <a:rPr lang="en-US" altLang="en-US" sz="2400" b="1" dirty="0" smtClean="0">
                <a:solidFill>
                  <a:srgbClr val="FF0000"/>
                </a:solidFill>
              </a:rPr>
              <a:t>tetra-</a:t>
            </a:r>
            <a:r>
              <a:rPr lang="ar-SA" altLang="en-US" sz="2400" b="1" dirty="0" smtClean="0">
                <a:solidFill>
                  <a:srgbClr val="FF0000"/>
                </a:solidFill>
              </a:rPr>
              <a:t>, </a:t>
            </a:r>
          </a:p>
          <a:p>
            <a:pPr algn="r" rtl="1" eaLnBrk="1" hangingPunct="1">
              <a:spcBef>
                <a:spcPct val="50000"/>
              </a:spcBef>
            </a:pPr>
            <a:r>
              <a:rPr lang="ar-SA" altLang="en-US" sz="2400" dirty="0" smtClean="0">
                <a:solidFill>
                  <a:srgbClr val="00B050"/>
                </a:solidFill>
              </a:rPr>
              <a:t>ضعي </a:t>
            </a:r>
            <a:r>
              <a:rPr lang="ar-SA" altLang="en-US" sz="2400" dirty="0">
                <a:solidFill>
                  <a:srgbClr val="00B050"/>
                </a:solidFill>
              </a:rPr>
              <a:t>علامة (-) بين الرقم والحرف </a:t>
            </a:r>
            <a:r>
              <a:rPr lang="ar-SA" altLang="en-US" sz="2400" dirty="0" smtClean="0">
                <a:solidFill>
                  <a:srgbClr val="00B050"/>
                </a:solidFill>
              </a:rPr>
              <a:t>وضعي </a:t>
            </a:r>
            <a:r>
              <a:rPr lang="ar-SA" altLang="en-US" sz="2400" dirty="0">
                <a:solidFill>
                  <a:srgbClr val="00B050"/>
                </a:solidFill>
              </a:rPr>
              <a:t>فاصلة بين </a:t>
            </a:r>
            <a:r>
              <a:rPr lang="ar-SA" altLang="en-US" sz="2400" dirty="0" smtClean="0">
                <a:solidFill>
                  <a:srgbClr val="00B050"/>
                </a:solidFill>
              </a:rPr>
              <a:t>الأرقام.</a:t>
            </a:r>
            <a:endParaRPr lang="ar-SA" altLang="en-US" sz="2400" dirty="0">
              <a:solidFill>
                <a:srgbClr val="00B050"/>
              </a:solidFill>
            </a:endParaRPr>
          </a:p>
        </p:txBody>
      </p:sp>
      <p:grpSp>
        <p:nvGrpSpPr>
          <p:cNvPr id="2" name="Group 32"/>
          <p:cNvGrpSpPr>
            <a:grpSpLocks/>
          </p:cNvGrpSpPr>
          <p:nvPr/>
        </p:nvGrpSpPr>
        <p:grpSpPr bwMode="auto">
          <a:xfrm>
            <a:off x="24039" y="2746294"/>
            <a:ext cx="5574453" cy="1469814"/>
            <a:chOff x="192" y="1271"/>
            <a:chExt cx="3292" cy="868"/>
          </a:xfrm>
        </p:grpSpPr>
        <p:sp>
          <p:nvSpPr>
            <p:cNvPr id="18465" name="Text Box 6"/>
            <p:cNvSpPr txBox="1">
              <a:spLocks noChangeArrowheads="1"/>
            </p:cNvSpPr>
            <p:nvPr/>
          </p:nvSpPr>
          <p:spPr bwMode="auto">
            <a:xfrm>
              <a:off x="192" y="1680"/>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8466" name="Text Box 7"/>
            <p:cNvSpPr txBox="1">
              <a:spLocks noChangeArrowheads="1"/>
            </p:cNvSpPr>
            <p:nvPr/>
          </p:nvSpPr>
          <p:spPr bwMode="auto">
            <a:xfrm>
              <a:off x="782" y="1679"/>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18467" name="Line 8"/>
            <p:cNvSpPr>
              <a:spLocks noChangeShapeType="1"/>
            </p:cNvSpPr>
            <p:nvPr/>
          </p:nvSpPr>
          <p:spPr bwMode="auto">
            <a:xfrm>
              <a:off x="624" y="182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68" name="Line 9"/>
            <p:cNvSpPr>
              <a:spLocks noChangeShapeType="1"/>
            </p:cNvSpPr>
            <p:nvPr/>
          </p:nvSpPr>
          <p:spPr bwMode="auto">
            <a:xfrm>
              <a:off x="1141" y="182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69" name="Text Box 10"/>
            <p:cNvSpPr txBox="1">
              <a:spLocks noChangeArrowheads="1"/>
            </p:cNvSpPr>
            <p:nvPr/>
          </p:nvSpPr>
          <p:spPr bwMode="auto">
            <a:xfrm>
              <a:off x="1315" y="1679"/>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18470" name="Line 11"/>
            <p:cNvSpPr>
              <a:spLocks noChangeShapeType="1"/>
            </p:cNvSpPr>
            <p:nvPr/>
          </p:nvSpPr>
          <p:spPr bwMode="auto">
            <a:xfrm>
              <a:off x="624" y="182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71" name="Text Box 14"/>
            <p:cNvSpPr txBox="1">
              <a:spLocks noChangeArrowheads="1"/>
            </p:cNvSpPr>
            <p:nvPr/>
          </p:nvSpPr>
          <p:spPr bwMode="auto">
            <a:xfrm>
              <a:off x="1853" y="167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8472" name="Line 15"/>
            <p:cNvSpPr>
              <a:spLocks noChangeShapeType="1"/>
            </p:cNvSpPr>
            <p:nvPr/>
          </p:nvSpPr>
          <p:spPr bwMode="auto">
            <a:xfrm>
              <a:off x="2284" y="182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73" name="Text Box 16"/>
            <p:cNvSpPr txBox="1">
              <a:spLocks noChangeArrowheads="1"/>
            </p:cNvSpPr>
            <p:nvPr/>
          </p:nvSpPr>
          <p:spPr bwMode="auto">
            <a:xfrm>
              <a:off x="2442" y="167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8474" name="Line 17"/>
            <p:cNvSpPr>
              <a:spLocks noChangeShapeType="1"/>
            </p:cNvSpPr>
            <p:nvPr/>
          </p:nvSpPr>
          <p:spPr bwMode="auto">
            <a:xfrm>
              <a:off x="2873" y="182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75" name="Text Box 18"/>
            <p:cNvSpPr txBox="1">
              <a:spLocks noChangeArrowheads="1"/>
            </p:cNvSpPr>
            <p:nvPr/>
          </p:nvSpPr>
          <p:spPr bwMode="auto">
            <a:xfrm>
              <a:off x="3031" y="167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8476" name="Line 19"/>
            <p:cNvSpPr>
              <a:spLocks noChangeShapeType="1"/>
            </p:cNvSpPr>
            <p:nvPr/>
          </p:nvSpPr>
          <p:spPr bwMode="auto">
            <a:xfrm rot="-5400000">
              <a:off x="808" y="162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77" name="Text Box 20"/>
            <p:cNvSpPr txBox="1">
              <a:spLocks noChangeArrowheads="1"/>
            </p:cNvSpPr>
            <p:nvPr/>
          </p:nvSpPr>
          <p:spPr bwMode="auto">
            <a:xfrm>
              <a:off x="784" y="1271"/>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8478" name="Text Box 21"/>
            <p:cNvSpPr txBox="1">
              <a:spLocks noChangeArrowheads="1"/>
            </p:cNvSpPr>
            <p:nvPr/>
          </p:nvSpPr>
          <p:spPr bwMode="auto">
            <a:xfrm>
              <a:off x="216" y="1891"/>
              <a:ext cx="18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133">
                  <a:solidFill>
                    <a:srgbClr val="FF0000"/>
                  </a:solidFill>
                </a:rPr>
                <a:t>1</a:t>
              </a:r>
            </a:p>
          </p:txBody>
        </p:sp>
        <p:sp>
          <p:nvSpPr>
            <p:cNvPr id="18479" name="Text Box 22"/>
            <p:cNvSpPr txBox="1">
              <a:spLocks noChangeArrowheads="1"/>
            </p:cNvSpPr>
            <p:nvPr/>
          </p:nvSpPr>
          <p:spPr bwMode="auto">
            <a:xfrm>
              <a:off x="815" y="189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2</a:t>
              </a:r>
            </a:p>
          </p:txBody>
        </p:sp>
        <p:sp>
          <p:nvSpPr>
            <p:cNvPr id="18480" name="Text Box 23"/>
            <p:cNvSpPr txBox="1">
              <a:spLocks noChangeArrowheads="1"/>
            </p:cNvSpPr>
            <p:nvPr/>
          </p:nvSpPr>
          <p:spPr bwMode="auto">
            <a:xfrm>
              <a:off x="1343" y="189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3</a:t>
              </a:r>
            </a:p>
          </p:txBody>
        </p:sp>
        <p:sp>
          <p:nvSpPr>
            <p:cNvPr id="18481" name="Text Box 24"/>
            <p:cNvSpPr txBox="1">
              <a:spLocks noChangeArrowheads="1"/>
            </p:cNvSpPr>
            <p:nvPr/>
          </p:nvSpPr>
          <p:spPr bwMode="auto">
            <a:xfrm>
              <a:off x="1871" y="189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4</a:t>
              </a:r>
            </a:p>
          </p:txBody>
        </p:sp>
        <p:sp>
          <p:nvSpPr>
            <p:cNvPr id="18482" name="Text Box 25"/>
            <p:cNvSpPr txBox="1">
              <a:spLocks noChangeArrowheads="1"/>
            </p:cNvSpPr>
            <p:nvPr/>
          </p:nvSpPr>
          <p:spPr bwMode="auto">
            <a:xfrm>
              <a:off x="2471" y="189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5</a:t>
              </a:r>
            </a:p>
          </p:txBody>
        </p:sp>
        <p:sp>
          <p:nvSpPr>
            <p:cNvPr id="18483" name="Text Box 26"/>
            <p:cNvSpPr txBox="1">
              <a:spLocks noChangeArrowheads="1"/>
            </p:cNvSpPr>
            <p:nvPr/>
          </p:nvSpPr>
          <p:spPr bwMode="auto">
            <a:xfrm>
              <a:off x="3052" y="189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6</a:t>
              </a:r>
            </a:p>
          </p:txBody>
        </p:sp>
        <p:sp>
          <p:nvSpPr>
            <p:cNvPr id="18484" name="Line 28"/>
            <p:cNvSpPr>
              <a:spLocks noChangeShapeType="1"/>
            </p:cNvSpPr>
            <p:nvPr/>
          </p:nvSpPr>
          <p:spPr bwMode="auto">
            <a:xfrm>
              <a:off x="1672" y="1824"/>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85" name="Line 29"/>
            <p:cNvSpPr>
              <a:spLocks noChangeShapeType="1"/>
            </p:cNvSpPr>
            <p:nvPr/>
          </p:nvSpPr>
          <p:spPr bwMode="auto">
            <a:xfrm rot="-5400000">
              <a:off x="1351" y="1624"/>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86" name="Text Box 30"/>
            <p:cNvSpPr txBox="1">
              <a:spLocks noChangeArrowheads="1"/>
            </p:cNvSpPr>
            <p:nvPr/>
          </p:nvSpPr>
          <p:spPr bwMode="auto">
            <a:xfrm>
              <a:off x="1327" y="127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grpSp>
      <p:sp>
        <p:nvSpPr>
          <p:cNvPr id="56351" name="Text Box 31"/>
          <p:cNvSpPr txBox="1">
            <a:spLocks noChangeArrowheads="1"/>
          </p:cNvSpPr>
          <p:nvPr/>
        </p:nvSpPr>
        <p:spPr bwMode="auto">
          <a:xfrm>
            <a:off x="1302506" y="4332947"/>
            <a:ext cx="3219151"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solidFill>
                  <a:srgbClr val="0000FF"/>
                </a:solidFill>
              </a:rPr>
              <a:t>2,3-</a:t>
            </a:r>
            <a:r>
              <a:rPr lang="en-US" altLang="en-US" sz="2560">
                <a:solidFill>
                  <a:srgbClr val="FF0000"/>
                </a:solidFill>
              </a:rPr>
              <a:t>di</a:t>
            </a:r>
            <a:r>
              <a:rPr lang="en-US" altLang="en-US" sz="2560">
                <a:solidFill>
                  <a:srgbClr val="0000FF"/>
                </a:solidFill>
              </a:rPr>
              <a:t>methylhexane</a:t>
            </a:r>
          </a:p>
        </p:txBody>
      </p:sp>
      <p:grpSp>
        <p:nvGrpSpPr>
          <p:cNvPr id="3" name="Group 58"/>
          <p:cNvGrpSpPr>
            <a:grpSpLocks/>
          </p:cNvGrpSpPr>
          <p:nvPr/>
        </p:nvGrpSpPr>
        <p:grpSpPr bwMode="auto">
          <a:xfrm>
            <a:off x="2814046" y="4712378"/>
            <a:ext cx="5411893" cy="1879601"/>
            <a:chOff x="2216" y="2592"/>
            <a:chExt cx="3196" cy="1110"/>
          </a:xfrm>
        </p:grpSpPr>
        <p:sp>
          <p:nvSpPr>
            <p:cNvPr id="18443" name="Text Box 34"/>
            <p:cNvSpPr txBox="1">
              <a:spLocks noChangeArrowheads="1"/>
            </p:cNvSpPr>
            <p:nvPr/>
          </p:nvSpPr>
          <p:spPr bwMode="auto">
            <a:xfrm>
              <a:off x="2216" y="3000"/>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8444" name="Text Box 35"/>
            <p:cNvSpPr txBox="1">
              <a:spLocks noChangeArrowheads="1"/>
            </p:cNvSpPr>
            <p:nvPr/>
          </p:nvSpPr>
          <p:spPr bwMode="auto">
            <a:xfrm>
              <a:off x="2806" y="2999"/>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18445" name="Line 36"/>
            <p:cNvSpPr>
              <a:spLocks noChangeShapeType="1"/>
            </p:cNvSpPr>
            <p:nvPr/>
          </p:nvSpPr>
          <p:spPr bwMode="auto">
            <a:xfrm>
              <a:off x="2648" y="314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46" name="Line 37"/>
            <p:cNvSpPr>
              <a:spLocks noChangeShapeType="1"/>
            </p:cNvSpPr>
            <p:nvPr/>
          </p:nvSpPr>
          <p:spPr bwMode="auto">
            <a:xfrm>
              <a:off x="3165" y="314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47" name="Text Box 38"/>
            <p:cNvSpPr txBox="1">
              <a:spLocks noChangeArrowheads="1"/>
            </p:cNvSpPr>
            <p:nvPr/>
          </p:nvSpPr>
          <p:spPr bwMode="auto">
            <a:xfrm>
              <a:off x="3339" y="2999"/>
              <a:ext cx="225"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a:t>
              </a:r>
            </a:p>
          </p:txBody>
        </p:sp>
        <p:sp>
          <p:nvSpPr>
            <p:cNvPr id="18448" name="Line 39"/>
            <p:cNvSpPr>
              <a:spLocks noChangeShapeType="1"/>
            </p:cNvSpPr>
            <p:nvPr/>
          </p:nvSpPr>
          <p:spPr bwMode="auto">
            <a:xfrm>
              <a:off x="2648" y="314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49" name="Text Box 40"/>
            <p:cNvSpPr txBox="1">
              <a:spLocks noChangeArrowheads="1"/>
            </p:cNvSpPr>
            <p:nvPr/>
          </p:nvSpPr>
          <p:spPr bwMode="auto">
            <a:xfrm>
              <a:off x="3781" y="299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8450" name="Line 41"/>
            <p:cNvSpPr>
              <a:spLocks noChangeShapeType="1"/>
            </p:cNvSpPr>
            <p:nvPr/>
          </p:nvSpPr>
          <p:spPr bwMode="auto">
            <a:xfrm>
              <a:off x="4212" y="314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51" name="Text Box 42"/>
            <p:cNvSpPr txBox="1">
              <a:spLocks noChangeArrowheads="1"/>
            </p:cNvSpPr>
            <p:nvPr/>
          </p:nvSpPr>
          <p:spPr bwMode="auto">
            <a:xfrm>
              <a:off x="4370" y="299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8452" name="Line 43"/>
            <p:cNvSpPr>
              <a:spLocks noChangeShapeType="1"/>
            </p:cNvSpPr>
            <p:nvPr/>
          </p:nvSpPr>
          <p:spPr bwMode="auto">
            <a:xfrm>
              <a:off x="4801" y="314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53" name="Text Box 44"/>
            <p:cNvSpPr txBox="1">
              <a:spLocks noChangeArrowheads="1"/>
            </p:cNvSpPr>
            <p:nvPr/>
          </p:nvSpPr>
          <p:spPr bwMode="auto">
            <a:xfrm>
              <a:off x="4959" y="299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8454" name="Line 45"/>
            <p:cNvSpPr>
              <a:spLocks noChangeShapeType="1"/>
            </p:cNvSpPr>
            <p:nvPr/>
          </p:nvSpPr>
          <p:spPr bwMode="auto">
            <a:xfrm rot="-5400000">
              <a:off x="3376" y="3359"/>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55" name="Text Box 46"/>
            <p:cNvSpPr txBox="1">
              <a:spLocks noChangeArrowheads="1"/>
            </p:cNvSpPr>
            <p:nvPr/>
          </p:nvSpPr>
          <p:spPr bwMode="auto">
            <a:xfrm>
              <a:off x="3351" y="3415"/>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8456" name="Text Box 47"/>
            <p:cNvSpPr txBox="1">
              <a:spLocks noChangeArrowheads="1"/>
            </p:cNvSpPr>
            <p:nvPr/>
          </p:nvSpPr>
          <p:spPr bwMode="auto">
            <a:xfrm>
              <a:off x="2240" y="3211"/>
              <a:ext cx="18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133">
                  <a:solidFill>
                    <a:srgbClr val="FF0000"/>
                  </a:solidFill>
                </a:rPr>
                <a:t>1</a:t>
              </a:r>
            </a:p>
          </p:txBody>
        </p:sp>
        <p:sp>
          <p:nvSpPr>
            <p:cNvPr id="18457" name="Text Box 48"/>
            <p:cNvSpPr txBox="1">
              <a:spLocks noChangeArrowheads="1"/>
            </p:cNvSpPr>
            <p:nvPr/>
          </p:nvSpPr>
          <p:spPr bwMode="auto">
            <a:xfrm>
              <a:off x="2839" y="321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2</a:t>
              </a:r>
            </a:p>
          </p:txBody>
        </p:sp>
        <p:sp>
          <p:nvSpPr>
            <p:cNvPr id="18458" name="Text Box 49"/>
            <p:cNvSpPr txBox="1">
              <a:spLocks noChangeArrowheads="1"/>
            </p:cNvSpPr>
            <p:nvPr/>
          </p:nvSpPr>
          <p:spPr bwMode="auto">
            <a:xfrm>
              <a:off x="3279" y="3215"/>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3</a:t>
              </a:r>
            </a:p>
          </p:txBody>
        </p:sp>
        <p:sp>
          <p:nvSpPr>
            <p:cNvPr id="18459" name="Text Box 50"/>
            <p:cNvSpPr txBox="1">
              <a:spLocks noChangeArrowheads="1"/>
            </p:cNvSpPr>
            <p:nvPr/>
          </p:nvSpPr>
          <p:spPr bwMode="auto">
            <a:xfrm>
              <a:off x="3799" y="321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4</a:t>
              </a:r>
            </a:p>
          </p:txBody>
        </p:sp>
        <p:sp>
          <p:nvSpPr>
            <p:cNvPr id="18460" name="Text Box 51"/>
            <p:cNvSpPr txBox="1">
              <a:spLocks noChangeArrowheads="1"/>
            </p:cNvSpPr>
            <p:nvPr/>
          </p:nvSpPr>
          <p:spPr bwMode="auto">
            <a:xfrm>
              <a:off x="4399" y="321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5</a:t>
              </a:r>
            </a:p>
          </p:txBody>
        </p:sp>
        <p:sp>
          <p:nvSpPr>
            <p:cNvPr id="18461" name="Text Box 52"/>
            <p:cNvSpPr txBox="1">
              <a:spLocks noChangeArrowheads="1"/>
            </p:cNvSpPr>
            <p:nvPr/>
          </p:nvSpPr>
          <p:spPr bwMode="auto">
            <a:xfrm>
              <a:off x="4980" y="321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6</a:t>
              </a:r>
            </a:p>
          </p:txBody>
        </p:sp>
        <p:sp>
          <p:nvSpPr>
            <p:cNvPr id="18462" name="Line 53"/>
            <p:cNvSpPr>
              <a:spLocks noChangeShapeType="1"/>
            </p:cNvSpPr>
            <p:nvPr/>
          </p:nvSpPr>
          <p:spPr bwMode="auto">
            <a:xfrm>
              <a:off x="3600" y="3144"/>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63" name="Line 54"/>
            <p:cNvSpPr>
              <a:spLocks noChangeShapeType="1"/>
            </p:cNvSpPr>
            <p:nvPr/>
          </p:nvSpPr>
          <p:spPr bwMode="auto">
            <a:xfrm rot="-5400000">
              <a:off x="3375" y="2944"/>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8464" name="Text Box 55"/>
            <p:cNvSpPr txBox="1">
              <a:spLocks noChangeArrowheads="1"/>
            </p:cNvSpPr>
            <p:nvPr/>
          </p:nvSpPr>
          <p:spPr bwMode="auto">
            <a:xfrm>
              <a:off x="3351" y="259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grpSp>
      <p:sp>
        <p:nvSpPr>
          <p:cNvPr id="56377" name="Text Box 57"/>
          <p:cNvSpPr txBox="1">
            <a:spLocks noChangeArrowheads="1"/>
          </p:cNvSpPr>
          <p:nvPr/>
        </p:nvSpPr>
        <p:spPr bwMode="auto">
          <a:xfrm>
            <a:off x="4100979" y="6825657"/>
            <a:ext cx="3219151"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solidFill>
                  <a:srgbClr val="0000FF"/>
                </a:solidFill>
              </a:rPr>
              <a:t>3,3-</a:t>
            </a:r>
            <a:r>
              <a:rPr lang="en-US" altLang="en-US" sz="2560">
                <a:solidFill>
                  <a:srgbClr val="FF0000"/>
                </a:solidFill>
              </a:rPr>
              <a:t>di</a:t>
            </a:r>
            <a:r>
              <a:rPr lang="en-US" altLang="en-US" sz="2560">
                <a:solidFill>
                  <a:srgbClr val="0000FF"/>
                </a:solidFill>
              </a:rPr>
              <a:t>methylhexane</a:t>
            </a:r>
          </a:p>
        </p:txBody>
      </p:sp>
      <p:pic>
        <p:nvPicPr>
          <p:cNvPr id="54" name="Picture 7" descr="02_04"/>
          <p:cNvPicPr>
            <a:picLocks noChangeAspect="1" noChangeArrowheads="1"/>
          </p:cNvPicPr>
          <p:nvPr/>
        </p:nvPicPr>
        <p:blipFill>
          <a:blip r:embed="rId2">
            <a:extLst>
              <a:ext uri="{28A0092B-C50C-407E-A947-70E740481C1C}">
                <a14:useLocalDpi xmlns:a14="http://schemas.microsoft.com/office/drawing/2010/main" val="0"/>
              </a:ext>
            </a:extLst>
          </a:blip>
          <a:srcRect l="5052" t="2068" r="4736" b="2068"/>
          <a:stretch>
            <a:fillRect/>
          </a:stretch>
        </p:blipFill>
        <p:spPr bwMode="auto">
          <a:xfrm>
            <a:off x="8491793" y="3380280"/>
            <a:ext cx="2828382" cy="3815808"/>
          </a:xfrm>
          <a:prstGeom prst="rect">
            <a:avLst/>
          </a:prstGeom>
          <a:noFill/>
          <a:ln w="38100">
            <a:solidFill>
              <a:srgbClr val="800000"/>
            </a:solidFill>
            <a:prstDash val="dash"/>
            <a:miter lim="800000"/>
            <a:headEnd/>
            <a:tailEnd/>
          </a:ln>
          <a:extLst>
            <a:ext uri="{909E8E84-426E-40DD-AFC4-6F175D3DCCD1}">
              <a14:hiddenFill xmlns:a14="http://schemas.microsoft.com/office/drawing/2010/main">
                <a:solidFill>
                  <a:srgbClr val="FFFFFF"/>
                </a:solidFill>
              </a14:hiddenFill>
            </a:ext>
          </a:extLst>
        </p:spPr>
      </p:pic>
      <p:sp>
        <p:nvSpPr>
          <p:cNvPr id="56"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57" name="Text Box 29"/>
          <p:cNvSpPr txBox="1">
            <a:spLocks noChangeArrowheads="1"/>
          </p:cNvSpPr>
          <p:nvPr/>
        </p:nvSpPr>
        <p:spPr bwMode="auto">
          <a:xfrm>
            <a:off x="155863" y="1504893"/>
            <a:ext cx="6912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b="1" u="sng">
                <a:solidFill>
                  <a:schemeClr val="accent1"/>
                </a:solidFill>
              </a:rPr>
              <a:t>Alkanes Nomenclature</a:t>
            </a:r>
          </a:p>
        </p:txBody>
      </p:sp>
      <p:sp>
        <p:nvSpPr>
          <p:cNvPr id="58" name="Rectangle 5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59"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60" name="Rectangle 59">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1" name="Rectangle 60">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2" name="Rectangle 61">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3" name="Rectangle 62">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4" name="Rectangle 63"/>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41979170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89"/>
          <p:cNvGrpSpPr>
            <a:grpSpLocks/>
          </p:cNvGrpSpPr>
          <p:nvPr/>
        </p:nvGrpSpPr>
        <p:grpSpPr bwMode="auto">
          <a:xfrm>
            <a:off x="2780570" y="4098062"/>
            <a:ext cx="5875465" cy="1178560"/>
            <a:chOff x="920" y="2534"/>
            <a:chExt cx="3216" cy="696"/>
          </a:xfrm>
        </p:grpSpPr>
        <p:sp>
          <p:nvSpPr>
            <p:cNvPr id="19462" name="Text Box 1070"/>
            <p:cNvSpPr txBox="1">
              <a:spLocks noChangeArrowheads="1"/>
            </p:cNvSpPr>
            <p:nvPr/>
          </p:nvSpPr>
          <p:spPr bwMode="auto">
            <a:xfrm>
              <a:off x="920" y="2943"/>
              <a:ext cx="420"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9463" name="Text Box 1071"/>
            <p:cNvSpPr txBox="1">
              <a:spLocks noChangeArrowheads="1"/>
            </p:cNvSpPr>
            <p:nvPr/>
          </p:nvSpPr>
          <p:spPr bwMode="auto">
            <a:xfrm>
              <a:off x="1510" y="2942"/>
              <a:ext cx="347"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19464" name="Line 1072"/>
            <p:cNvSpPr>
              <a:spLocks noChangeShapeType="1"/>
            </p:cNvSpPr>
            <p:nvPr/>
          </p:nvSpPr>
          <p:spPr bwMode="auto">
            <a:xfrm>
              <a:off x="1352" y="30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9465" name="Line 1073"/>
            <p:cNvSpPr>
              <a:spLocks noChangeShapeType="1"/>
            </p:cNvSpPr>
            <p:nvPr/>
          </p:nvSpPr>
          <p:spPr bwMode="auto">
            <a:xfrm>
              <a:off x="1885" y="30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9466" name="Text Box 1074"/>
            <p:cNvSpPr txBox="1">
              <a:spLocks noChangeArrowheads="1"/>
            </p:cNvSpPr>
            <p:nvPr/>
          </p:nvSpPr>
          <p:spPr bwMode="auto">
            <a:xfrm>
              <a:off x="2043" y="2942"/>
              <a:ext cx="420"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9467" name="Line 1075"/>
            <p:cNvSpPr>
              <a:spLocks noChangeShapeType="1"/>
            </p:cNvSpPr>
            <p:nvPr/>
          </p:nvSpPr>
          <p:spPr bwMode="auto">
            <a:xfrm>
              <a:off x="2474" y="30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9468" name="Text Box 1076"/>
            <p:cNvSpPr txBox="1">
              <a:spLocks noChangeArrowheads="1"/>
            </p:cNvSpPr>
            <p:nvPr/>
          </p:nvSpPr>
          <p:spPr bwMode="auto">
            <a:xfrm>
              <a:off x="2632" y="2942"/>
              <a:ext cx="420"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19469" name="Line 1077"/>
            <p:cNvSpPr>
              <a:spLocks noChangeShapeType="1"/>
            </p:cNvSpPr>
            <p:nvPr/>
          </p:nvSpPr>
          <p:spPr bwMode="auto">
            <a:xfrm>
              <a:off x="3004" y="3072"/>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9470" name="Text Box 1078"/>
            <p:cNvSpPr txBox="1">
              <a:spLocks noChangeArrowheads="1"/>
            </p:cNvSpPr>
            <p:nvPr/>
          </p:nvSpPr>
          <p:spPr bwMode="auto">
            <a:xfrm>
              <a:off x="3182" y="2928"/>
              <a:ext cx="347"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19471" name="Line 1079"/>
            <p:cNvSpPr>
              <a:spLocks noChangeShapeType="1"/>
            </p:cNvSpPr>
            <p:nvPr/>
          </p:nvSpPr>
          <p:spPr bwMode="auto">
            <a:xfrm>
              <a:off x="3538" y="3072"/>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9472" name="Text Box 1080"/>
            <p:cNvSpPr txBox="1">
              <a:spLocks noChangeArrowheads="1"/>
            </p:cNvSpPr>
            <p:nvPr/>
          </p:nvSpPr>
          <p:spPr bwMode="auto">
            <a:xfrm>
              <a:off x="3716" y="2928"/>
              <a:ext cx="420"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9473" name="Line 1083"/>
            <p:cNvSpPr>
              <a:spLocks noChangeShapeType="1"/>
            </p:cNvSpPr>
            <p:nvPr/>
          </p:nvSpPr>
          <p:spPr bwMode="auto">
            <a:xfrm rot="-5400000">
              <a:off x="3168" y="2880"/>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9474" name="Text Box 1084"/>
            <p:cNvSpPr txBox="1">
              <a:spLocks noChangeArrowheads="1"/>
            </p:cNvSpPr>
            <p:nvPr/>
          </p:nvSpPr>
          <p:spPr bwMode="auto">
            <a:xfrm>
              <a:off x="3168" y="2544"/>
              <a:ext cx="420"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19475" name="Line 1087"/>
            <p:cNvSpPr>
              <a:spLocks noChangeShapeType="1"/>
            </p:cNvSpPr>
            <p:nvPr/>
          </p:nvSpPr>
          <p:spPr bwMode="auto">
            <a:xfrm rot="-5400000">
              <a:off x="1541" y="28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19476" name="Text Box 1088"/>
            <p:cNvSpPr txBox="1">
              <a:spLocks noChangeArrowheads="1"/>
            </p:cNvSpPr>
            <p:nvPr/>
          </p:nvSpPr>
          <p:spPr bwMode="auto">
            <a:xfrm>
              <a:off x="1517" y="2534"/>
              <a:ext cx="300"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Br</a:t>
              </a:r>
            </a:p>
          </p:txBody>
        </p:sp>
      </p:grpSp>
      <p:sp>
        <p:nvSpPr>
          <p:cNvPr id="60" name="Rectangle 59"/>
          <p:cNvSpPr>
            <a:spLocks noChangeArrowheads="1"/>
          </p:cNvSpPr>
          <p:nvPr/>
        </p:nvSpPr>
        <p:spPr bwMode="auto">
          <a:xfrm>
            <a:off x="1" y="2038997"/>
            <a:ext cx="1119019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r" rtl="1" eaLnBrk="1" hangingPunct="1"/>
            <a:r>
              <a:rPr lang="ar-SA" altLang="en-US" dirty="0">
                <a:solidFill>
                  <a:srgbClr val="0000FF"/>
                </a:solidFill>
              </a:rPr>
              <a:t>4- إذا وجد تفرع متساوي من الجهتين للسلسلة، فإننا نرقم من الجهة الأقرب للمشتق الأول في الحروف الانجليزية.</a:t>
            </a:r>
            <a:endParaRPr lang="ar-SA" altLang="en-US" sz="2400" dirty="0">
              <a:solidFill>
                <a:srgbClr val="0000FF"/>
              </a:solidFill>
            </a:endParaRPr>
          </a:p>
        </p:txBody>
      </p:sp>
      <p:sp>
        <p:nvSpPr>
          <p:cNvPr id="61" name="Rectangle 60"/>
          <p:cNvSpPr>
            <a:spLocks noChangeArrowheads="1"/>
          </p:cNvSpPr>
          <p:nvPr/>
        </p:nvSpPr>
        <p:spPr bwMode="auto">
          <a:xfrm>
            <a:off x="3999771" y="5886222"/>
            <a:ext cx="4070345"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solidFill>
                  <a:srgbClr val="0000FF"/>
                </a:solidFill>
              </a:rPr>
              <a:t>2-</a:t>
            </a:r>
            <a:r>
              <a:rPr lang="en-US" altLang="en-US" sz="2560">
                <a:solidFill>
                  <a:srgbClr val="FF0000"/>
                </a:solidFill>
              </a:rPr>
              <a:t>b</a:t>
            </a:r>
            <a:r>
              <a:rPr lang="en-US" altLang="en-US" sz="2560">
                <a:solidFill>
                  <a:srgbClr val="0000FF"/>
                </a:solidFill>
              </a:rPr>
              <a:t>romo-5-</a:t>
            </a:r>
            <a:r>
              <a:rPr lang="en-US" altLang="en-US" sz="2560">
                <a:solidFill>
                  <a:srgbClr val="FF0000"/>
                </a:solidFill>
              </a:rPr>
              <a:t>m</a:t>
            </a:r>
            <a:r>
              <a:rPr lang="en-US" altLang="en-US" sz="2560">
                <a:solidFill>
                  <a:srgbClr val="0000FF"/>
                </a:solidFill>
              </a:rPr>
              <a:t>ethyl</a:t>
            </a:r>
            <a:r>
              <a:rPr lang="en-US" altLang="en-US" sz="2560">
                <a:solidFill>
                  <a:srgbClr val="7030A0"/>
                </a:solidFill>
              </a:rPr>
              <a:t>hexane</a:t>
            </a:r>
            <a:endParaRPr lang="ar-SA" altLang="en-US" sz="2560">
              <a:solidFill>
                <a:srgbClr val="7030A0"/>
              </a:solidFill>
            </a:endParaRPr>
          </a:p>
        </p:txBody>
      </p:sp>
      <p:sp>
        <p:nvSpPr>
          <p:cNvPr id="21"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22" name="Text Box 29"/>
          <p:cNvSpPr txBox="1">
            <a:spLocks noChangeArrowheads="1"/>
          </p:cNvSpPr>
          <p:nvPr/>
        </p:nvSpPr>
        <p:spPr bwMode="auto">
          <a:xfrm>
            <a:off x="155863" y="1504893"/>
            <a:ext cx="6912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b="1" u="sng">
                <a:solidFill>
                  <a:schemeClr val="accent1"/>
                </a:solidFill>
              </a:rPr>
              <a:t>Alkanes Nomenclature</a:t>
            </a:r>
          </a:p>
        </p:txBody>
      </p:sp>
      <p:sp>
        <p:nvSpPr>
          <p:cNvPr id="23" name="Rectangle 22"/>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24"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25" name="Rectangle 24">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6" name="Rectangle 25">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7" name="Rectangle 26">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8" name="Rectangle 27">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9" name="Rectangle 28"/>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2878327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a:grpSpLocks/>
          </p:cNvGrpSpPr>
          <p:nvPr/>
        </p:nvGrpSpPr>
        <p:grpSpPr bwMode="auto">
          <a:xfrm>
            <a:off x="2102069" y="1922186"/>
            <a:ext cx="3579707" cy="1469814"/>
            <a:chOff x="192" y="1271"/>
            <a:chExt cx="2114" cy="868"/>
          </a:xfrm>
        </p:grpSpPr>
        <p:sp>
          <p:nvSpPr>
            <p:cNvPr id="20504" name="Text Box 7"/>
            <p:cNvSpPr txBox="1">
              <a:spLocks noChangeArrowheads="1"/>
            </p:cNvSpPr>
            <p:nvPr/>
          </p:nvSpPr>
          <p:spPr bwMode="auto">
            <a:xfrm>
              <a:off x="192" y="1680"/>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20505" name="Text Box 8"/>
            <p:cNvSpPr txBox="1">
              <a:spLocks noChangeArrowheads="1"/>
            </p:cNvSpPr>
            <p:nvPr/>
          </p:nvSpPr>
          <p:spPr bwMode="auto">
            <a:xfrm>
              <a:off x="782" y="1679"/>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20506" name="Line 9"/>
            <p:cNvSpPr>
              <a:spLocks noChangeShapeType="1"/>
            </p:cNvSpPr>
            <p:nvPr/>
          </p:nvSpPr>
          <p:spPr bwMode="auto">
            <a:xfrm>
              <a:off x="624" y="182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507" name="Line 10"/>
            <p:cNvSpPr>
              <a:spLocks noChangeShapeType="1"/>
            </p:cNvSpPr>
            <p:nvPr/>
          </p:nvSpPr>
          <p:spPr bwMode="auto">
            <a:xfrm>
              <a:off x="1141" y="182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508" name="Text Box 11"/>
            <p:cNvSpPr txBox="1">
              <a:spLocks noChangeArrowheads="1"/>
            </p:cNvSpPr>
            <p:nvPr/>
          </p:nvSpPr>
          <p:spPr bwMode="auto">
            <a:xfrm>
              <a:off x="1315" y="1679"/>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20509" name="Line 12"/>
            <p:cNvSpPr>
              <a:spLocks noChangeShapeType="1"/>
            </p:cNvSpPr>
            <p:nvPr/>
          </p:nvSpPr>
          <p:spPr bwMode="auto">
            <a:xfrm>
              <a:off x="624" y="182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510" name="Text Box 13"/>
            <p:cNvSpPr txBox="1">
              <a:spLocks noChangeArrowheads="1"/>
            </p:cNvSpPr>
            <p:nvPr/>
          </p:nvSpPr>
          <p:spPr bwMode="auto">
            <a:xfrm>
              <a:off x="1853" y="167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20511" name="Line 18"/>
            <p:cNvSpPr>
              <a:spLocks noChangeShapeType="1"/>
            </p:cNvSpPr>
            <p:nvPr/>
          </p:nvSpPr>
          <p:spPr bwMode="auto">
            <a:xfrm rot="-5400000">
              <a:off x="808" y="162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512" name="Text Box 19"/>
            <p:cNvSpPr txBox="1">
              <a:spLocks noChangeArrowheads="1"/>
            </p:cNvSpPr>
            <p:nvPr/>
          </p:nvSpPr>
          <p:spPr bwMode="auto">
            <a:xfrm>
              <a:off x="784" y="1271"/>
              <a:ext cx="32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Br</a:t>
              </a:r>
            </a:p>
          </p:txBody>
        </p:sp>
        <p:sp>
          <p:nvSpPr>
            <p:cNvPr id="20513" name="Text Box 20"/>
            <p:cNvSpPr txBox="1">
              <a:spLocks noChangeArrowheads="1"/>
            </p:cNvSpPr>
            <p:nvPr/>
          </p:nvSpPr>
          <p:spPr bwMode="auto">
            <a:xfrm>
              <a:off x="216" y="1891"/>
              <a:ext cx="18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133">
                  <a:solidFill>
                    <a:srgbClr val="FF0000"/>
                  </a:solidFill>
                </a:rPr>
                <a:t>1</a:t>
              </a:r>
            </a:p>
          </p:txBody>
        </p:sp>
        <p:sp>
          <p:nvSpPr>
            <p:cNvPr id="20514" name="Text Box 21"/>
            <p:cNvSpPr txBox="1">
              <a:spLocks noChangeArrowheads="1"/>
            </p:cNvSpPr>
            <p:nvPr/>
          </p:nvSpPr>
          <p:spPr bwMode="auto">
            <a:xfrm>
              <a:off x="815" y="189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2</a:t>
              </a:r>
            </a:p>
          </p:txBody>
        </p:sp>
        <p:sp>
          <p:nvSpPr>
            <p:cNvPr id="20515" name="Text Box 22"/>
            <p:cNvSpPr txBox="1">
              <a:spLocks noChangeArrowheads="1"/>
            </p:cNvSpPr>
            <p:nvPr/>
          </p:nvSpPr>
          <p:spPr bwMode="auto">
            <a:xfrm>
              <a:off x="1343" y="189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3</a:t>
              </a:r>
            </a:p>
          </p:txBody>
        </p:sp>
        <p:sp>
          <p:nvSpPr>
            <p:cNvPr id="20516" name="Text Box 23"/>
            <p:cNvSpPr txBox="1">
              <a:spLocks noChangeArrowheads="1"/>
            </p:cNvSpPr>
            <p:nvPr/>
          </p:nvSpPr>
          <p:spPr bwMode="auto">
            <a:xfrm>
              <a:off x="1871" y="1891"/>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4</a:t>
              </a:r>
            </a:p>
          </p:txBody>
        </p:sp>
        <p:sp>
          <p:nvSpPr>
            <p:cNvPr id="20517" name="Line 26"/>
            <p:cNvSpPr>
              <a:spLocks noChangeShapeType="1"/>
            </p:cNvSpPr>
            <p:nvPr/>
          </p:nvSpPr>
          <p:spPr bwMode="auto">
            <a:xfrm>
              <a:off x="1672" y="1824"/>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518" name="Line 27"/>
            <p:cNvSpPr>
              <a:spLocks noChangeShapeType="1"/>
            </p:cNvSpPr>
            <p:nvPr/>
          </p:nvSpPr>
          <p:spPr bwMode="auto">
            <a:xfrm rot="-5400000">
              <a:off x="1351" y="1624"/>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519" name="Text Box 28"/>
            <p:cNvSpPr txBox="1">
              <a:spLocks noChangeArrowheads="1"/>
            </p:cNvSpPr>
            <p:nvPr/>
          </p:nvSpPr>
          <p:spPr bwMode="auto">
            <a:xfrm>
              <a:off x="1327" y="1272"/>
              <a:ext cx="497"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NO</a:t>
              </a:r>
              <a:r>
                <a:rPr lang="en-US" altLang="en-US" sz="2560" baseline="-25000"/>
                <a:t>2</a:t>
              </a:r>
              <a:endParaRPr lang="en-US" altLang="en-US" sz="2560"/>
            </a:p>
          </p:txBody>
        </p:sp>
      </p:grpSp>
      <p:sp>
        <p:nvSpPr>
          <p:cNvPr id="57374" name="Text Box 30"/>
          <p:cNvSpPr txBox="1">
            <a:spLocks noChangeArrowheads="1"/>
          </p:cNvSpPr>
          <p:nvPr/>
        </p:nvSpPr>
        <p:spPr bwMode="auto">
          <a:xfrm>
            <a:off x="2183350" y="3427559"/>
            <a:ext cx="3738524"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solidFill>
                  <a:srgbClr val="0000FF"/>
                </a:solidFill>
              </a:rPr>
              <a:t>2-bromo-3-nitro</a:t>
            </a:r>
            <a:r>
              <a:rPr lang="en-US" altLang="en-US" sz="2560">
                <a:solidFill>
                  <a:srgbClr val="7030A0"/>
                </a:solidFill>
              </a:rPr>
              <a:t>butane</a:t>
            </a:r>
          </a:p>
        </p:txBody>
      </p:sp>
      <p:grpSp>
        <p:nvGrpSpPr>
          <p:cNvPr id="3" name="Group 50"/>
          <p:cNvGrpSpPr>
            <a:grpSpLocks/>
          </p:cNvGrpSpPr>
          <p:nvPr/>
        </p:nvGrpSpPr>
        <p:grpSpPr bwMode="auto">
          <a:xfrm>
            <a:off x="2102070" y="5031145"/>
            <a:ext cx="3799840" cy="1540934"/>
            <a:chOff x="192" y="2592"/>
            <a:chExt cx="2244" cy="910"/>
          </a:xfrm>
        </p:grpSpPr>
        <p:sp>
          <p:nvSpPr>
            <p:cNvPr id="20488" name="Text Box 32"/>
            <p:cNvSpPr txBox="1">
              <a:spLocks noChangeArrowheads="1"/>
            </p:cNvSpPr>
            <p:nvPr/>
          </p:nvSpPr>
          <p:spPr bwMode="auto">
            <a:xfrm>
              <a:off x="232" y="3043"/>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20489" name="Text Box 33"/>
            <p:cNvSpPr txBox="1">
              <a:spLocks noChangeArrowheads="1"/>
            </p:cNvSpPr>
            <p:nvPr/>
          </p:nvSpPr>
          <p:spPr bwMode="auto">
            <a:xfrm>
              <a:off x="822" y="304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20490" name="Line 34"/>
            <p:cNvSpPr>
              <a:spLocks noChangeShapeType="1"/>
            </p:cNvSpPr>
            <p:nvPr/>
          </p:nvSpPr>
          <p:spPr bwMode="auto">
            <a:xfrm>
              <a:off x="664" y="31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491" name="Line 35"/>
            <p:cNvSpPr>
              <a:spLocks noChangeShapeType="1"/>
            </p:cNvSpPr>
            <p:nvPr/>
          </p:nvSpPr>
          <p:spPr bwMode="auto">
            <a:xfrm>
              <a:off x="1271" y="31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492" name="Text Box 36"/>
            <p:cNvSpPr txBox="1">
              <a:spLocks noChangeArrowheads="1"/>
            </p:cNvSpPr>
            <p:nvPr/>
          </p:nvSpPr>
          <p:spPr bwMode="auto">
            <a:xfrm>
              <a:off x="1445" y="3042"/>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20493" name="Line 37"/>
            <p:cNvSpPr>
              <a:spLocks noChangeShapeType="1"/>
            </p:cNvSpPr>
            <p:nvPr/>
          </p:nvSpPr>
          <p:spPr bwMode="auto">
            <a:xfrm>
              <a:off x="664" y="31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494" name="Text Box 38"/>
            <p:cNvSpPr txBox="1">
              <a:spLocks noChangeArrowheads="1"/>
            </p:cNvSpPr>
            <p:nvPr/>
          </p:nvSpPr>
          <p:spPr bwMode="auto">
            <a:xfrm>
              <a:off x="1983" y="304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20495" name="Line 39"/>
            <p:cNvSpPr>
              <a:spLocks noChangeShapeType="1"/>
            </p:cNvSpPr>
            <p:nvPr/>
          </p:nvSpPr>
          <p:spPr bwMode="auto">
            <a:xfrm rot="-5400000">
              <a:off x="264" y="29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496" name="Text Box 40"/>
            <p:cNvSpPr txBox="1">
              <a:spLocks noChangeArrowheads="1"/>
            </p:cNvSpPr>
            <p:nvPr/>
          </p:nvSpPr>
          <p:spPr bwMode="auto">
            <a:xfrm>
              <a:off x="1440" y="2592"/>
              <a:ext cx="32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Br</a:t>
              </a:r>
            </a:p>
          </p:txBody>
        </p:sp>
        <p:sp>
          <p:nvSpPr>
            <p:cNvPr id="20497" name="Text Box 41"/>
            <p:cNvSpPr txBox="1">
              <a:spLocks noChangeArrowheads="1"/>
            </p:cNvSpPr>
            <p:nvPr/>
          </p:nvSpPr>
          <p:spPr bwMode="auto">
            <a:xfrm>
              <a:off x="256" y="3254"/>
              <a:ext cx="18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133">
                  <a:solidFill>
                    <a:srgbClr val="FF0000"/>
                  </a:solidFill>
                </a:rPr>
                <a:t>1</a:t>
              </a:r>
            </a:p>
          </p:txBody>
        </p:sp>
        <p:sp>
          <p:nvSpPr>
            <p:cNvPr id="20498" name="Text Box 42"/>
            <p:cNvSpPr txBox="1">
              <a:spLocks noChangeArrowheads="1"/>
            </p:cNvSpPr>
            <p:nvPr/>
          </p:nvSpPr>
          <p:spPr bwMode="auto">
            <a:xfrm>
              <a:off x="855" y="3254"/>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2</a:t>
              </a:r>
            </a:p>
          </p:txBody>
        </p:sp>
        <p:sp>
          <p:nvSpPr>
            <p:cNvPr id="20499" name="Text Box 43"/>
            <p:cNvSpPr txBox="1">
              <a:spLocks noChangeArrowheads="1"/>
            </p:cNvSpPr>
            <p:nvPr/>
          </p:nvSpPr>
          <p:spPr bwMode="auto">
            <a:xfrm>
              <a:off x="1473" y="3254"/>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3</a:t>
              </a:r>
            </a:p>
          </p:txBody>
        </p:sp>
        <p:sp>
          <p:nvSpPr>
            <p:cNvPr id="20500" name="Text Box 44"/>
            <p:cNvSpPr txBox="1">
              <a:spLocks noChangeArrowheads="1"/>
            </p:cNvSpPr>
            <p:nvPr/>
          </p:nvSpPr>
          <p:spPr bwMode="auto">
            <a:xfrm>
              <a:off x="2001" y="3254"/>
              <a:ext cx="20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4</a:t>
              </a:r>
            </a:p>
          </p:txBody>
        </p:sp>
        <p:sp>
          <p:nvSpPr>
            <p:cNvPr id="20501" name="Line 45"/>
            <p:cNvSpPr>
              <a:spLocks noChangeShapeType="1"/>
            </p:cNvSpPr>
            <p:nvPr/>
          </p:nvSpPr>
          <p:spPr bwMode="auto">
            <a:xfrm>
              <a:off x="1802" y="318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502" name="Line 46"/>
            <p:cNvSpPr>
              <a:spLocks noChangeShapeType="1"/>
            </p:cNvSpPr>
            <p:nvPr/>
          </p:nvSpPr>
          <p:spPr bwMode="auto">
            <a:xfrm rot="-5400000">
              <a:off x="1481" y="298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0503" name="Text Box 47"/>
            <p:cNvSpPr txBox="1">
              <a:spLocks noChangeArrowheads="1"/>
            </p:cNvSpPr>
            <p:nvPr/>
          </p:nvSpPr>
          <p:spPr bwMode="auto">
            <a:xfrm>
              <a:off x="192" y="2640"/>
              <a:ext cx="497"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NO</a:t>
              </a:r>
              <a:r>
                <a:rPr lang="en-US" altLang="en-US" sz="2560" baseline="-25000"/>
                <a:t>2</a:t>
              </a:r>
              <a:endParaRPr lang="en-US" altLang="en-US" sz="2560"/>
            </a:p>
          </p:txBody>
        </p:sp>
      </p:grpSp>
      <p:sp>
        <p:nvSpPr>
          <p:cNvPr id="57392" name="Text Box 48"/>
          <p:cNvSpPr txBox="1">
            <a:spLocks noChangeArrowheads="1"/>
          </p:cNvSpPr>
          <p:nvPr/>
        </p:nvSpPr>
        <p:spPr bwMode="auto">
          <a:xfrm>
            <a:off x="2183350" y="6656745"/>
            <a:ext cx="3685624"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solidFill>
                  <a:srgbClr val="0000FF"/>
                </a:solidFill>
              </a:rPr>
              <a:t>3-bromo-1-nitro</a:t>
            </a:r>
            <a:r>
              <a:rPr lang="en-US" altLang="en-US" sz="2560">
                <a:solidFill>
                  <a:srgbClr val="7030A0"/>
                </a:solidFill>
              </a:rPr>
              <a:t>butane</a:t>
            </a:r>
          </a:p>
        </p:txBody>
      </p:sp>
      <p:pic>
        <p:nvPicPr>
          <p:cNvPr id="20487" name="Picture 52" descr="24_03"/>
          <p:cNvPicPr>
            <a:picLocks noChangeAspect="1" noChangeArrowheads="1"/>
          </p:cNvPicPr>
          <p:nvPr/>
        </p:nvPicPr>
        <p:blipFill>
          <a:blip r:embed="rId2">
            <a:extLst>
              <a:ext uri="{28A0092B-C50C-407E-A947-70E740481C1C}">
                <a14:useLocalDpi xmlns:a14="http://schemas.microsoft.com/office/drawing/2010/main" val="0"/>
              </a:ext>
            </a:extLst>
          </a:blip>
          <a:srcRect t="3149"/>
          <a:stretch>
            <a:fillRect/>
          </a:stretch>
        </p:blipFill>
        <p:spPr bwMode="auto">
          <a:xfrm>
            <a:off x="7463685" y="2105366"/>
            <a:ext cx="3613573" cy="5037666"/>
          </a:xfrm>
          <a:prstGeom prst="rect">
            <a:avLst/>
          </a:prstGeom>
          <a:noFill/>
          <a:ln w="38100">
            <a:noFill/>
            <a:prstDash val="dash"/>
            <a:miter lim="800000"/>
            <a:headEnd/>
            <a:tailEnd/>
          </a:ln>
          <a:extLst>
            <a:ext uri="{909E8E84-426E-40DD-AFC4-6F175D3DCCD1}">
              <a14:hiddenFill xmlns:a14="http://schemas.microsoft.com/office/drawing/2010/main">
                <a:solidFill>
                  <a:srgbClr val="FFFFFF"/>
                </a:solidFill>
              </a14:hiddenFill>
            </a:ext>
          </a:extLst>
        </p:spPr>
      </p:pic>
      <p:sp>
        <p:nvSpPr>
          <p:cNvPr id="40"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41" name="Text Box 29"/>
          <p:cNvSpPr txBox="1">
            <a:spLocks noChangeArrowheads="1"/>
          </p:cNvSpPr>
          <p:nvPr/>
        </p:nvSpPr>
        <p:spPr bwMode="auto">
          <a:xfrm>
            <a:off x="155863" y="1504893"/>
            <a:ext cx="6912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b="1" u="sng">
                <a:solidFill>
                  <a:schemeClr val="accent1"/>
                </a:solidFill>
              </a:rPr>
              <a:t>Alkanes Nomenclature</a:t>
            </a:r>
          </a:p>
        </p:txBody>
      </p:sp>
      <p:sp>
        <p:nvSpPr>
          <p:cNvPr id="42" name="Rectangle 41"/>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43"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44" name="Rectangle 43">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45" name="Rectangle 44">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46" name="Rectangle 45">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47" name="Rectangle 46">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48" name="Rectangle 47"/>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11545278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5"/>
          <p:cNvSpPr txBox="1">
            <a:spLocks noChangeArrowheads="1"/>
          </p:cNvSpPr>
          <p:nvPr/>
        </p:nvSpPr>
        <p:spPr bwMode="auto">
          <a:xfrm>
            <a:off x="118532" y="1301247"/>
            <a:ext cx="9177867"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b="1" u="sng" dirty="0" smtClean="0">
                <a:solidFill>
                  <a:srgbClr val="A50021"/>
                </a:solidFill>
              </a:rPr>
              <a:t>Example:</a:t>
            </a:r>
            <a:endParaRPr lang="en-GB" altLang="en-US" sz="2200" b="1" u="sng" dirty="0">
              <a:solidFill>
                <a:srgbClr val="A50021"/>
              </a:solidFill>
            </a:endParaRPr>
          </a:p>
          <a:p>
            <a:pPr eaLnBrk="1" hangingPunct="1">
              <a:spcBef>
                <a:spcPct val="50000"/>
              </a:spcBef>
            </a:pPr>
            <a:r>
              <a:rPr lang="en-GB" altLang="en-US" sz="2200" dirty="0">
                <a:solidFill>
                  <a:srgbClr val="A50021"/>
                </a:solidFill>
              </a:rPr>
              <a:t>Give the IUPAC name of the following compound:</a:t>
            </a:r>
          </a:p>
        </p:txBody>
      </p:sp>
      <p:sp>
        <p:nvSpPr>
          <p:cNvPr id="22533" name="Line 7"/>
          <p:cNvSpPr>
            <a:spLocks noChangeShapeType="1"/>
          </p:cNvSpPr>
          <p:nvPr/>
        </p:nvSpPr>
        <p:spPr bwMode="auto">
          <a:xfrm>
            <a:off x="482601" y="3991187"/>
            <a:ext cx="91406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2535" name="Text Box 9"/>
          <p:cNvSpPr txBox="1">
            <a:spLocks noChangeArrowheads="1"/>
          </p:cNvSpPr>
          <p:nvPr/>
        </p:nvSpPr>
        <p:spPr bwMode="auto">
          <a:xfrm>
            <a:off x="79585" y="4012964"/>
            <a:ext cx="21505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000" b="1" u="sng" dirty="0"/>
              <a:t>Solution:</a:t>
            </a:r>
          </a:p>
        </p:txBody>
      </p:sp>
      <p:sp>
        <p:nvSpPr>
          <p:cNvPr id="9"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11" name="Rectangle 10"/>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2"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3" name="Rectangle 12">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5" name="Rectangle 14">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6" name="Rectangle 15">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7" name="Rectangle 16"/>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pic>
        <p:nvPicPr>
          <p:cNvPr id="18" name="Picture 16" descr="24_Pg1012_UnFigure_1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0340" y="2454512"/>
            <a:ext cx="2640330" cy="13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506923" y="6067350"/>
            <a:ext cx="2561470" cy="461665"/>
          </a:xfrm>
          <a:prstGeom prst="rect">
            <a:avLst/>
          </a:prstGeom>
        </p:spPr>
        <p:txBody>
          <a:bodyPr wrap="none">
            <a:spAutoFit/>
          </a:bodyPr>
          <a:lstStyle/>
          <a:p>
            <a:r>
              <a:rPr lang="en-US" altLang="en-US" sz="2400" dirty="0"/>
              <a:t> </a:t>
            </a:r>
            <a:r>
              <a:rPr lang="en-US" altLang="en-US" sz="2400" dirty="0" smtClean="0"/>
              <a:t>3,4-dimethylheptan</a:t>
            </a:r>
            <a:endParaRPr lang="en-US" sz="2400" dirty="0"/>
          </a:p>
        </p:txBody>
      </p:sp>
      <p:grpSp>
        <p:nvGrpSpPr>
          <p:cNvPr id="4" name="Group 3"/>
          <p:cNvGrpSpPr/>
          <p:nvPr/>
        </p:nvGrpSpPr>
        <p:grpSpPr>
          <a:xfrm>
            <a:off x="3210770" y="4277626"/>
            <a:ext cx="2993390" cy="1670491"/>
            <a:chOff x="2987040" y="4117347"/>
            <a:chExt cx="2993390" cy="1670491"/>
          </a:xfrm>
        </p:grpSpPr>
        <p:pic>
          <p:nvPicPr>
            <p:cNvPr id="20" name="Picture 16" descr="24_Pg1012_UnFigure_1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040" y="4481083"/>
              <a:ext cx="2640330" cy="13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5083810" y="4626639"/>
              <a:ext cx="720090" cy="369332"/>
            </a:xfrm>
            <a:prstGeom prst="rect">
              <a:avLst/>
            </a:prstGeom>
            <a:noFill/>
          </p:spPr>
          <p:txBody>
            <a:bodyPr wrap="square" rtlCol="0">
              <a:spAutoFit/>
            </a:bodyPr>
            <a:lstStyle/>
            <a:p>
              <a:r>
                <a:rPr lang="en-US" dirty="0" smtClean="0">
                  <a:solidFill>
                    <a:schemeClr val="accent1"/>
                  </a:solidFill>
                </a:rPr>
                <a:t>5</a:t>
              </a:r>
              <a:endParaRPr lang="en-US" dirty="0">
                <a:solidFill>
                  <a:schemeClr val="accent1"/>
                </a:solidFill>
              </a:endParaRPr>
            </a:p>
          </p:txBody>
        </p:sp>
        <p:sp>
          <p:nvSpPr>
            <p:cNvPr id="23" name="TextBox 22"/>
            <p:cNvSpPr txBox="1"/>
            <p:nvPr/>
          </p:nvSpPr>
          <p:spPr>
            <a:xfrm>
              <a:off x="4540250" y="4659937"/>
              <a:ext cx="720090" cy="369332"/>
            </a:xfrm>
            <a:prstGeom prst="rect">
              <a:avLst/>
            </a:prstGeom>
            <a:noFill/>
          </p:spPr>
          <p:txBody>
            <a:bodyPr wrap="square" rtlCol="0">
              <a:spAutoFit/>
            </a:bodyPr>
            <a:lstStyle/>
            <a:p>
              <a:r>
                <a:rPr lang="en-US" dirty="0">
                  <a:solidFill>
                    <a:schemeClr val="accent1"/>
                  </a:solidFill>
                </a:rPr>
                <a:t>4</a:t>
              </a:r>
            </a:p>
          </p:txBody>
        </p:sp>
        <p:sp>
          <p:nvSpPr>
            <p:cNvPr id="24" name="TextBox 23"/>
            <p:cNvSpPr txBox="1"/>
            <p:nvPr/>
          </p:nvSpPr>
          <p:spPr>
            <a:xfrm>
              <a:off x="4493258" y="4156661"/>
              <a:ext cx="720090" cy="369332"/>
            </a:xfrm>
            <a:prstGeom prst="rect">
              <a:avLst/>
            </a:prstGeom>
            <a:noFill/>
          </p:spPr>
          <p:txBody>
            <a:bodyPr wrap="square" rtlCol="0">
              <a:spAutoFit/>
            </a:bodyPr>
            <a:lstStyle/>
            <a:p>
              <a:r>
                <a:rPr lang="en-US" dirty="0" smtClean="0">
                  <a:solidFill>
                    <a:schemeClr val="accent1"/>
                  </a:solidFill>
                </a:rPr>
                <a:t>3</a:t>
              </a:r>
              <a:endParaRPr lang="en-US" dirty="0">
                <a:solidFill>
                  <a:schemeClr val="accent1"/>
                </a:solidFill>
              </a:endParaRPr>
            </a:p>
          </p:txBody>
        </p:sp>
        <p:sp>
          <p:nvSpPr>
            <p:cNvPr id="25" name="TextBox 24"/>
            <p:cNvSpPr txBox="1"/>
            <p:nvPr/>
          </p:nvSpPr>
          <p:spPr>
            <a:xfrm>
              <a:off x="3014978" y="4117347"/>
              <a:ext cx="720090" cy="369332"/>
            </a:xfrm>
            <a:prstGeom prst="rect">
              <a:avLst/>
            </a:prstGeom>
            <a:noFill/>
          </p:spPr>
          <p:txBody>
            <a:bodyPr wrap="square" rtlCol="0">
              <a:spAutoFit/>
            </a:bodyPr>
            <a:lstStyle/>
            <a:p>
              <a:r>
                <a:rPr lang="en-US" dirty="0" smtClean="0">
                  <a:solidFill>
                    <a:schemeClr val="accent1"/>
                  </a:solidFill>
                </a:rPr>
                <a:t>1</a:t>
              </a:r>
              <a:endParaRPr lang="en-US" dirty="0">
                <a:solidFill>
                  <a:schemeClr val="accent1"/>
                </a:solidFill>
              </a:endParaRPr>
            </a:p>
          </p:txBody>
        </p:sp>
        <p:sp>
          <p:nvSpPr>
            <p:cNvPr id="26" name="TextBox 25"/>
            <p:cNvSpPr txBox="1"/>
            <p:nvPr/>
          </p:nvSpPr>
          <p:spPr>
            <a:xfrm>
              <a:off x="3830321" y="4122943"/>
              <a:ext cx="720090" cy="369332"/>
            </a:xfrm>
            <a:prstGeom prst="rect">
              <a:avLst/>
            </a:prstGeom>
            <a:noFill/>
          </p:spPr>
          <p:txBody>
            <a:bodyPr wrap="square" rtlCol="0">
              <a:spAutoFit/>
            </a:bodyPr>
            <a:lstStyle/>
            <a:p>
              <a:r>
                <a:rPr lang="en-US" dirty="0">
                  <a:solidFill>
                    <a:schemeClr val="accent1"/>
                  </a:solidFill>
                </a:rPr>
                <a:t>2</a:t>
              </a:r>
            </a:p>
          </p:txBody>
        </p:sp>
        <p:sp>
          <p:nvSpPr>
            <p:cNvPr id="27" name="TextBox 26"/>
            <p:cNvSpPr txBox="1"/>
            <p:nvPr/>
          </p:nvSpPr>
          <p:spPr>
            <a:xfrm>
              <a:off x="5260340" y="5163217"/>
              <a:ext cx="720090" cy="369332"/>
            </a:xfrm>
            <a:prstGeom prst="rect">
              <a:avLst/>
            </a:prstGeom>
            <a:noFill/>
          </p:spPr>
          <p:txBody>
            <a:bodyPr wrap="square" rtlCol="0">
              <a:spAutoFit/>
            </a:bodyPr>
            <a:lstStyle/>
            <a:p>
              <a:r>
                <a:rPr lang="en-US" dirty="0" smtClean="0">
                  <a:solidFill>
                    <a:schemeClr val="accent1"/>
                  </a:solidFill>
                </a:rPr>
                <a:t>6</a:t>
              </a:r>
              <a:endParaRPr lang="en-US" dirty="0">
                <a:solidFill>
                  <a:schemeClr val="accent1"/>
                </a:solidFill>
              </a:endParaRPr>
            </a:p>
          </p:txBody>
        </p:sp>
        <p:sp>
          <p:nvSpPr>
            <p:cNvPr id="28" name="TextBox 27"/>
            <p:cNvSpPr txBox="1"/>
            <p:nvPr/>
          </p:nvSpPr>
          <p:spPr>
            <a:xfrm>
              <a:off x="4367818" y="5175041"/>
              <a:ext cx="720090" cy="369332"/>
            </a:xfrm>
            <a:prstGeom prst="rect">
              <a:avLst/>
            </a:prstGeom>
            <a:noFill/>
          </p:spPr>
          <p:txBody>
            <a:bodyPr wrap="square" rtlCol="0">
              <a:spAutoFit/>
            </a:bodyPr>
            <a:lstStyle/>
            <a:p>
              <a:r>
                <a:rPr lang="en-US" dirty="0" smtClean="0">
                  <a:solidFill>
                    <a:schemeClr val="accent1"/>
                  </a:solidFill>
                </a:rPr>
                <a:t>7</a:t>
              </a:r>
              <a:endParaRPr lang="en-US" dirty="0">
                <a:solidFill>
                  <a:schemeClr val="accent1"/>
                </a:solidFill>
              </a:endParaRPr>
            </a:p>
          </p:txBody>
        </p:sp>
      </p:grpSp>
    </p:spTree>
    <p:extLst>
      <p:ext uri="{BB962C8B-B14F-4D97-AF65-F5344CB8AC3E}">
        <p14:creationId xmlns:p14="http://schemas.microsoft.com/office/powerpoint/2010/main" val="18059002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1421" y="4260003"/>
            <a:ext cx="5068146" cy="19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 Box 5"/>
          <p:cNvSpPr txBox="1">
            <a:spLocks noChangeArrowheads="1"/>
          </p:cNvSpPr>
          <p:nvPr/>
        </p:nvSpPr>
        <p:spPr bwMode="auto">
          <a:xfrm>
            <a:off x="185420" y="1704511"/>
            <a:ext cx="978154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b="1" u="sng" dirty="0" smtClean="0">
                <a:solidFill>
                  <a:srgbClr val="A50021"/>
                </a:solidFill>
              </a:rPr>
              <a:t>Example:</a:t>
            </a:r>
            <a:endParaRPr lang="en-GB" altLang="en-US" sz="2200" b="1" u="sng" dirty="0">
              <a:solidFill>
                <a:srgbClr val="A50021"/>
              </a:solidFill>
            </a:endParaRPr>
          </a:p>
          <a:p>
            <a:pPr eaLnBrk="1" hangingPunct="1">
              <a:spcBef>
                <a:spcPct val="50000"/>
              </a:spcBef>
            </a:pPr>
            <a:r>
              <a:rPr lang="en-GB" altLang="en-US" sz="2200" dirty="0">
                <a:solidFill>
                  <a:srgbClr val="A50021"/>
                </a:solidFill>
              </a:rPr>
              <a:t>Write the structural formula of </a:t>
            </a:r>
          </a:p>
          <a:p>
            <a:pPr algn="ctr" eaLnBrk="1" hangingPunct="1">
              <a:spcBef>
                <a:spcPct val="50000"/>
              </a:spcBef>
            </a:pPr>
            <a:r>
              <a:rPr lang="en-GB" altLang="en-US" sz="2200" dirty="0">
                <a:solidFill>
                  <a:srgbClr val="A50021"/>
                </a:solidFill>
              </a:rPr>
              <a:t>3-ethyl-2,2-dimethylpentane</a:t>
            </a:r>
          </a:p>
        </p:txBody>
      </p:sp>
      <p:sp>
        <p:nvSpPr>
          <p:cNvPr id="23557" name="Line 6"/>
          <p:cNvSpPr>
            <a:spLocks noChangeShapeType="1"/>
          </p:cNvSpPr>
          <p:nvPr/>
        </p:nvSpPr>
        <p:spPr bwMode="auto">
          <a:xfrm>
            <a:off x="397087" y="3415031"/>
            <a:ext cx="91406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3558" name="Text Box 7"/>
          <p:cNvSpPr txBox="1">
            <a:spLocks noChangeArrowheads="1"/>
          </p:cNvSpPr>
          <p:nvPr/>
        </p:nvSpPr>
        <p:spPr bwMode="auto">
          <a:xfrm>
            <a:off x="397087" y="3415031"/>
            <a:ext cx="2150533" cy="552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987" b="1" u="sng"/>
              <a:t>Solution:</a:t>
            </a:r>
          </a:p>
        </p:txBody>
      </p:sp>
      <p:sp>
        <p:nvSpPr>
          <p:cNvPr id="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9" name="Rectangle 8"/>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0"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1" name="Rectangle 10">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5" name="Rectangle 14"/>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20532503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36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3"/>
          <p:cNvSpPr txBox="1">
            <a:spLocks noChangeArrowheads="1"/>
          </p:cNvSpPr>
          <p:nvPr/>
        </p:nvSpPr>
        <p:spPr bwMode="auto">
          <a:xfrm>
            <a:off x="-259642" y="1390516"/>
            <a:ext cx="316992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400" b="1" u="sng" dirty="0" smtClean="0">
                <a:solidFill>
                  <a:schemeClr val="accent1"/>
                </a:solidFill>
              </a:rPr>
              <a:t>2- Cycloalkanes</a:t>
            </a:r>
            <a:endParaRPr lang="en-US" altLang="en-US" sz="2400" b="1" u="sng" dirty="0">
              <a:solidFill>
                <a:schemeClr val="accent1"/>
              </a:solidFill>
            </a:endParaRPr>
          </a:p>
          <a:p>
            <a:pPr algn="ctr" eaLnBrk="1" hangingPunct="1"/>
            <a:r>
              <a:rPr lang="en-US" altLang="en-US" sz="2400" dirty="0">
                <a:solidFill>
                  <a:schemeClr val="accent1"/>
                </a:solidFill>
              </a:rPr>
              <a:t> </a:t>
            </a:r>
          </a:p>
        </p:txBody>
      </p:sp>
      <p:sp>
        <p:nvSpPr>
          <p:cNvPr id="61444" name="Text Box 4"/>
          <p:cNvSpPr txBox="1">
            <a:spLocks noChangeArrowheads="1"/>
          </p:cNvSpPr>
          <p:nvPr/>
        </p:nvSpPr>
        <p:spPr bwMode="auto">
          <a:xfrm>
            <a:off x="0" y="2017464"/>
            <a:ext cx="1133856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buFont typeface="Wingdings" panose="05000000000000000000" pitchFamily="2" charset="2"/>
              <a:buChar char="q"/>
            </a:pPr>
            <a:r>
              <a:rPr lang="en-US" altLang="en-US" sz="2400" dirty="0">
                <a:cs typeface="Times New Roman" panose="02020603050405020304" pitchFamily="18" charset="0"/>
              </a:rPr>
              <a:t> Alkanes whose carbon atoms are joined in rings are called </a:t>
            </a:r>
            <a:r>
              <a:rPr lang="en-US" altLang="en-US" sz="2400" b="1" dirty="0">
                <a:cs typeface="Times New Roman" panose="02020603050405020304" pitchFamily="18" charset="0"/>
              </a:rPr>
              <a:t>cycloalkanes.</a:t>
            </a:r>
          </a:p>
          <a:p>
            <a:pPr eaLnBrk="1" hangingPunct="1">
              <a:spcBef>
                <a:spcPct val="50000"/>
              </a:spcBef>
              <a:buFont typeface="Wingdings" panose="05000000000000000000" pitchFamily="2" charset="2"/>
              <a:buChar char="q"/>
            </a:pPr>
            <a:r>
              <a:rPr lang="en-US" altLang="en-US" sz="2400" b="1" dirty="0">
                <a:cs typeface="Times New Roman" panose="02020603050405020304" pitchFamily="18" charset="0"/>
              </a:rPr>
              <a:t> The general formula:</a:t>
            </a:r>
            <a:r>
              <a:rPr lang="en-US" altLang="en-US" sz="2400" dirty="0">
                <a:cs typeface="Times New Roman" panose="02020603050405020304" pitchFamily="18" charset="0"/>
              </a:rPr>
              <a:t> is </a:t>
            </a:r>
            <a:r>
              <a:rPr lang="en-US" altLang="en-US" sz="2400" b="1" dirty="0">
                <a:solidFill>
                  <a:srgbClr val="FF0000"/>
                </a:solidFill>
                <a:cs typeface="Times New Roman" panose="02020603050405020304" pitchFamily="18" charset="0"/>
              </a:rPr>
              <a:t>C</a:t>
            </a:r>
            <a:r>
              <a:rPr lang="en-US" altLang="en-US" sz="2400" b="1" baseline="-25000" dirty="0">
                <a:solidFill>
                  <a:srgbClr val="FF0000"/>
                </a:solidFill>
                <a:cs typeface="Times New Roman" panose="02020603050405020304" pitchFamily="18" charset="0"/>
              </a:rPr>
              <a:t>n</a:t>
            </a:r>
            <a:r>
              <a:rPr lang="en-US" altLang="en-US" sz="2400" b="1" dirty="0">
                <a:solidFill>
                  <a:srgbClr val="FF0000"/>
                </a:solidFill>
                <a:cs typeface="Times New Roman" panose="02020603050405020304" pitchFamily="18" charset="0"/>
              </a:rPr>
              <a:t>H</a:t>
            </a:r>
            <a:r>
              <a:rPr lang="en-US" altLang="en-US" sz="2400" b="1" baseline="-25000" dirty="0">
                <a:solidFill>
                  <a:srgbClr val="FF0000"/>
                </a:solidFill>
                <a:cs typeface="Times New Roman" panose="02020603050405020304" pitchFamily="18" charset="0"/>
              </a:rPr>
              <a:t>2n</a:t>
            </a:r>
            <a:r>
              <a:rPr lang="en-US" altLang="en-US" sz="2400" dirty="0">
                <a:cs typeface="Times New Roman" panose="02020603050405020304" pitchFamily="18" charset="0"/>
              </a:rPr>
              <a:t> where n = 3,4,…</a:t>
            </a:r>
          </a:p>
        </p:txBody>
      </p:sp>
      <p:pic>
        <p:nvPicPr>
          <p:cNvPr id="6" name="Picture 9" descr="24_05_Figure_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1720" y="3556281"/>
            <a:ext cx="6149340" cy="3758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8" name="Rectangle 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9"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0" name="Rectangle 9">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p:cNvSpPr/>
          <p:nvPr/>
        </p:nvSpPr>
        <p:spPr>
          <a:xfrm>
            <a:off x="155863" y="844565"/>
            <a:ext cx="2338910" cy="461665"/>
          </a:xfrm>
          <a:prstGeom prst="rect">
            <a:avLst/>
          </a:prstGeom>
        </p:spPr>
        <p:txBody>
          <a:bodyPr wrap="none">
            <a:spAutoFit/>
          </a:bodyPr>
          <a:lstStyle/>
          <a:p>
            <a:r>
              <a:rPr lang="en-US" altLang="en-US" sz="2400" b="1" dirty="0">
                <a:solidFill>
                  <a:srgbClr val="C00000"/>
                </a:solidFill>
              </a:rPr>
              <a:t>7.1 Introduction </a:t>
            </a:r>
          </a:p>
        </p:txBody>
      </p:sp>
    </p:spTree>
    <p:extLst>
      <p:ext uri="{BB962C8B-B14F-4D97-AF65-F5344CB8AC3E}">
        <p14:creationId xmlns:p14="http://schemas.microsoft.com/office/powerpoint/2010/main" val="23070911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375410"/>
            <a:ext cx="2606040" cy="551429"/>
          </a:xfrm>
        </p:spPr>
        <p:txBody>
          <a:bodyPr>
            <a:normAutofit/>
          </a:bodyPr>
          <a:lstStyle/>
          <a:p>
            <a:pPr eaLnBrk="1" hangingPunct="1"/>
            <a:r>
              <a:rPr lang="en-US" altLang="en-US" sz="2400" b="1" dirty="0" smtClean="0">
                <a:solidFill>
                  <a:schemeClr val="accent1"/>
                </a:solidFill>
              </a:rPr>
              <a:t>3-Alkenes</a:t>
            </a:r>
          </a:p>
        </p:txBody>
      </p:sp>
      <p:pic>
        <p:nvPicPr>
          <p:cNvPr id="26629" name="Picture 9" descr="24_01_table_alke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478" y="3751097"/>
            <a:ext cx="9094883" cy="1214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8" name="Rectangle 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9"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0" name="Rectangle 9">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p:cNvSpPr/>
          <p:nvPr/>
        </p:nvSpPr>
        <p:spPr>
          <a:xfrm>
            <a:off x="155863" y="844565"/>
            <a:ext cx="6306085" cy="461665"/>
          </a:xfrm>
          <a:prstGeom prst="rect">
            <a:avLst/>
          </a:prstGeom>
        </p:spPr>
        <p:txBody>
          <a:bodyPr wrap="none">
            <a:spAutoFit/>
          </a:bodyPr>
          <a:lstStyle/>
          <a:p>
            <a:r>
              <a:rPr lang="en-US" altLang="en-US" sz="2400" b="1" dirty="0">
                <a:solidFill>
                  <a:srgbClr val="C00000"/>
                </a:solidFill>
              </a:rPr>
              <a:t>7.2 Alkenes alkynes and aromatic hydrocarbon </a:t>
            </a:r>
          </a:p>
        </p:txBody>
      </p:sp>
      <p:sp>
        <p:nvSpPr>
          <p:cNvPr id="16" name="Text Box 4"/>
          <p:cNvSpPr txBox="1">
            <a:spLocks noChangeArrowheads="1"/>
          </p:cNvSpPr>
          <p:nvPr/>
        </p:nvSpPr>
        <p:spPr bwMode="auto">
          <a:xfrm>
            <a:off x="155862" y="1996019"/>
            <a:ext cx="10736927" cy="2970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buFont typeface="Wingdings" panose="05000000000000000000" pitchFamily="2" charset="2"/>
              <a:buChar char="q"/>
            </a:pPr>
            <a:r>
              <a:rPr lang="en-US" altLang="en-US" sz="2200" dirty="0">
                <a:latin typeface="+mj-lt"/>
                <a:cs typeface="Times New Roman" panose="02020603050405020304" pitchFamily="18" charset="0"/>
              </a:rPr>
              <a:t> </a:t>
            </a:r>
            <a:r>
              <a:rPr lang="en-US" altLang="en-US" sz="2200" b="1" dirty="0">
                <a:latin typeface="+mj-lt"/>
                <a:cs typeface="Times New Roman" panose="02020603050405020304" pitchFamily="18" charset="0"/>
              </a:rPr>
              <a:t>Alkenes:</a:t>
            </a:r>
            <a:r>
              <a:rPr lang="en-US" altLang="en-US" sz="2200" dirty="0">
                <a:latin typeface="+mj-lt"/>
                <a:cs typeface="Times New Roman" panose="02020603050405020304" pitchFamily="18" charset="0"/>
              </a:rPr>
              <a:t>  at lease one C-C double bond is present.</a:t>
            </a:r>
            <a:endParaRPr lang="en-US" altLang="en-US" sz="2200" b="1" dirty="0">
              <a:latin typeface="+mj-lt"/>
              <a:cs typeface="Times New Roman" panose="02020603050405020304" pitchFamily="18" charset="0"/>
            </a:endParaRPr>
          </a:p>
          <a:p>
            <a:pPr eaLnBrk="1" hangingPunct="1">
              <a:spcBef>
                <a:spcPct val="50000"/>
              </a:spcBef>
              <a:buFont typeface="Wingdings" panose="05000000000000000000" pitchFamily="2" charset="2"/>
              <a:buChar char="q"/>
            </a:pPr>
            <a:r>
              <a:rPr lang="en-US" altLang="en-US" sz="2200" b="1" dirty="0">
                <a:latin typeface="+mj-lt"/>
                <a:cs typeface="Times New Roman" panose="02020603050405020304" pitchFamily="18" charset="0"/>
              </a:rPr>
              <a:t> The general formula:</a:t>
            </a:r>
            <a:r>
              <a:rPr lang="en-US" altLang="en-US" sz="2200" dirty="0">
                <a:latin typeface="+mj-lt"/>
                <a:cs typeface="Times New Roman" panose="02020603050405020304" pitchFamily="18" charset="0"/>
              </a:rPr>
              <a:t> is </a:t>
            </a:r>
            <a:r>
              <a:rPr lang="en-US" altLang="en-US" sz="2200" b="1" dirty="0">
                <a:solidFill>
                  <a:srgbClr val="FF0000"/>
                </a:solidFill>
                <a:latin typeface="+mj-lt"/>
                <a:cs typeface="Times New Roman" panose="02020603050405020304" pitchFamily="18" charset="0"/>
              </a:rPr>
              <a:t>C</a:t>
            </a:r>
            <a:r>
              <a:rPr lang="en-US" altLang="en-US" sz="2200" b="1" baseline="-25000" dirty="0">
                <a:solidFill>
                  <a:srgbClr val="FF0000"/>
                </a:solidFill>
                <a:latin typeface="+mj-lt"/>
                <a:cs typeface="Times New Roman" panose="02020603050405020304" pitchFamily="18" charset="0"/>
              </a:rPr>
              <a:t>n</a:t>
            </a:r>
            <a:r>
              <a:rPr lang="en-US" altLang="en-US" sz="2200" b="1" dirty="0">
                <a:solidFill>
                  <a:srgbClr val="FF0000"/>
                </a:solidFill>
                <a:latin typeface="+mj-lt"/>
                <a:cs typeface="Times New Roman" panose="02020603050405020304" pitchFamily="18" charset="0"/>
              </a:rPr>
              <a:t>H</a:t>
            </a:r>
            <a:r>
              <a:rPr lang="en-US" altLang="en-US" sz="2200" b="1" baseline="-25000" dirty="0">
                <a:solidFill>
                  <a:srgbClr val="FF0000"/>
                </a:solidFill>
                <a:latin typeface="+mj-lt"/>
                <a:cs typeface="Times New Roman" panose="02020603050405020304" pitchFamily="18" charset="0"/>
              </a:rPr>
              <a:t>2n</a:t>
            </a:r>
            <a:r>
              <a:rPr lang="en-US" altLang="en-US" sz="2200" dirty="0">
                <a:latin typeface="+mj-lt"/>
                <a:cs typeface="Times New Roman" panose="02020603050405020304" pitchFamily="18" charset="0"/>
              </a:rPr>
              <a:t> where n = 2,3,4,…</a:t>
            </a:r>
            <a:r>
              <a:rPr lang="ar-SA" altLang="en-US" sz="2200" dirty="0">
                <a:latin typeface="+mj-lt"/>
                <a:cs typeface="Times New Roman" panose="02020603050405020304" pitchFamily="18" charset="0"/>
              </a:rPr>
              <a:t> </a:t>
            </a:r>
          </a:p>
          <a:p>
            <a:pPr algn="ctr" eaLnBrk="1" hangingPunct="1">
              <a:spcBef>
                <a:spcPct val="50000"/>
              </a:spcBef>
            </a:pPr>
            <a:r>
              <a:rPr lang="ar-SA" altLang="en-US" sz="2200" dirty="0">
                <a:latin typeface="+mj-lt"/>
                <a:cs typeface="Times New Roman" panose="02020603050405020304" pitchFamily="18" charset="0"/>
              </a:rPr>
              <a:t> أبسط الألكينات هو </a:t>
            </a:r>
            <a:r>
              <a:rPr lang="ar-SA" altLang="en-US" sz="2200" dirty="0" smtClean="0">
                <a:latin typeface="+mj-lt"/>
                <a:cs typeface="Times New Roman" panose="02020603050405020304" pitchFamily="18" charset="0"/>
              </a:rPr>
              <a:t>الإيثين</a:t>
            </a:r>
            <a:endParaRPr lang="ar-SA" altLang="en-US" sz="2200" dirty="0">
              <a:latin typeface="+mj-lt"/>
            </a:endParaRPr>
          </a:p>
          <a:p>
            <a:pPr eaLnBrk="1" hangingPunct="1">
              <a:spcBef>
                <a:spcPct val="50000"/>
              </a:spcBef>
              <a:buFont typeface="Wingdings" panose="05000000000000000000" pitchFamily="2" charset="2"/>
              <a:buChar char="q"/>
            </a:pPr>
            <a:endParaRPr lang="ar-SA" altLang="en-US" sz="2200" dirty="0">
              <a:latin typeface="+mj-lt"/>
              <a:cs typeface="Times New Roman" panose="02020603050405020304" pitchFamily="18" charset="0"/>
            </a:endParaRPr>
          </a:p>
          <a:p>
            <a:pPr eaLnBrk="1" hangingPunct="1">
              <a:spcBef>
                <a:spcPct val="50000"/>
              </a:spcBef>
              <a:buFont typeface="Wingdings" panose="05000000000000000000" pitchFamily="2" charset="2"/>
              <a:buChar char="q"/>
            </a:pPr>
            <a:endParaRPr lang="ar-SA" altLang="en-US" sz="2200" dirty="0">
              <a:latin typeface="+mj-lt"/>
              <a:cs typeface="Times New Roman" panose="02020603050405020304" pitchFamily="18" charset="0"/>
            </a:endParaRPr>
          </a:p>
          <a:p>
            <a:pPr eaLnBrk="1" hangingPunct="1">
              <a:spcBef>
                <a:spcPct val="50000"/>
              </a:spcBef>
              <a:buFont typeface="Wingdings" panose="05000000000000000000" pitchFamily="2" charset="2"/>
              <a:buNone/>
            </a:pPr>
            <a:endParaRPr lang="en-US" altLang="en-US" sz="2200" b="1" dirty="0">
              <a:latin typeface="+mj-lt"/>
              <a:cs typeface="Times New Roman" panose="02020603050405020304" pitchFamily="18" charset="0"/>
            </a:endParaRPr>
          </a:p>
        </p:txBody>
      </p:sp>
      <p:grpSp>
        <p:nvGrpSpPr>
          <p:cNvPr id="17" name="Group 25"/>
          <p:cNvGrpSpPr>
            <a:grpSpLocks/>
          </p:cNvGrpSpPr>
          <p:nvPr/>
        </p:nvGrpSpPr>
        <p:grpSpPr bwMode="auto">
          <a:xfrm>
            <a:off x="1382601" y="5860991"/>
            <a:ext cx="3657600" cy="487680"/>
            <a:chOff x="384" y="2219"/>
            <a:chExt cx="2160" cy="288"/>
          </a:xfrm>
        </p:grpSpPr>
        <p:sp>
          <p:nvSpPr>
            <p:cNvPr id="18" name="Text Box 12"/>
            <p:cNvSpPr txBox="1">
              <a:spLocks noChangeArrowheads="1"/>
            </p:cNvSpPr>
            <p:nvPr/>
          </p:nvSpPr>
          <p:spPr bwMode="auto">
            <a:xfrm>
              <a:off x="384" y="2220"/>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2</a:t>
              </a:r>
              <a:endParaRPr lang="en-US" altLang="en-US" sz="2560">
                <a:cs typeface="Times New Roman" panose="02020603050405020304" pitchFamily="18" charset="0"/>
              </a:endParaRPr>
            </a:p>
          </p:txBody>
        </p:sp>
        <p:sp>
          <p:nvSpPr>
            <p:cNvPr id="19" name="Text Box 13"/>
            <p:cNvSpPr txBox="1">
              <a:spLocks noChangeArrowheads="1"/>
            </p:cNvSpPr>
            <p:nvPr/>
          </p:nvSpPr>
          <p:spPr bwMode="auto">
            <a:xfrm>
              <a:off x="974" y="2219"/>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20" name="Line 14"/>
            <p:cNvSpPr>
              <a:spLocks noChangeShapeType="1"/>
            </p:cNvSpPr>
            <p:nvPr/>
          </p:nvSpPr>
          <p:spPr bwMode="auto">
            <a:xfrm>
              <a:off x="808" y="234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1" name="Line 15"/>
            <p:cNvSpPr>
              <a:spLocks noChangeShapeType="1"/>
            </p:cNvSpPr>
            <p:nvPr/>
          </p:nvSpPr>
          <p:spPr bwMode="auto">
            <a:xfrm>
              <a:off x="1328" y="236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2" name="Text Box 16"/>
            <p:cNvSpPr txBox="1">
              <a:spLocks noChangeArrowheads="1"/>
            </p:cNvSpPr>
            <p:nvPr/>
          </p:nvSpPr>
          <p:spPr bwMode="auto">
            <a:xfrm>
              <a:off x="1486" y="221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23" name="Line 17"/>
            <p:cNvSpPr>
              <a:spLocks noChangeShapeType="1"/>
            </p:cNvSpPr>
            <p:nvPr/>
          </p:nvSpPr>
          <p:spPr bwMode="auto">
            <a:xfrm>
              <a:off x="1917" y="2363"/>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 name="Text Box 19"/>
            <p:cNvSpPr txBox="1">
              <a:spLocks noChangeArrowheads="1"/>
            </p:cNvSpPr>
            <p:nvPr/>
          </p:nvSpPr>
          <p:spPr bwMode="auto">
            <a:xfrm>
              <a:off x="2091" y="221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25" name="Line 24"/>
            <p:cNvSpPr>
              <a:spLocks noChangeShapeType="1"/>
            </p:cNvSpPr>
            <p:nvPr/>
          </p:nvSpPr>
          <p:spPr bwMode="auto">
            <a:xfrm>
              <a:off x="808" y="2384"/>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grpSp>
        <p:nvGrpSpPr>
          <p:cNvPr id="26" name="Group 51"/>
          <p:cNvGrpSpPr>
            <a:grpSpLocks/>
          </p:cNvGrpSpPr>
          <p:nvPr/>
        </p:nvGrpSpPr>
        <p:grpSpPr bwMode="auto">
          <a:xfrm>
            <a:off x="5609161" y="5860991"/>
            <a:ext cx="3549227" cy="487680"/>
            <a:chOff x="3156" y="1633"/>
            <a:chExt cx="2096" cy="288"/>
          </a:xfrm>
        </p:grpSpPr>
        <p:sp>
          <p:nvSpPr>
            <p:cNvPr id="27" name="Text Box 28"/>
            <p:cNvSpPr txBox="1">
              <a:spLocks noChangeArrowheads="1"/>
            </p:cNvSpPr>
            <p:nvPr/>
          </p:nvSpPr>
          <p:spPr bwMode="auto">
            <a:xfrm>
              <a:off x="3156" y="1634"/>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28" name="Text Box 29"/>
            <p:cNvSpPr txBox="1">
              <a:spLocks noChangeArrowheads="1"/>
            </p:cNvSpPr>
            <p:nvPr/>
          </p:nvSpPr>
          <p:spPr bwMode="auto">
            <a:xfrm>
              <a:off x="3746" y="1633"/>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29" name="Line 30"/>
            <p:cNvSpPr>
              <a:spLocks noChangeShapeType="1"/>
            </p:cNvSpPr>
            <p:nvPr/>
          </p:nvSpPr>
          <p:spPr bwMode="auto">
            <a:xfrm>
              <a:off x="4096" y="1761"/>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0" name="Line 31"/>
            <p:cNvSpPr>
              <a:spLocks noChangeShapeType="1"/>
            </p:cNvSpPr>
            <p:nvPr/>
          </p:nvSpPr>
          <p:spPr bwMode="auto">
            <a:xfrm>
              <a:off x="3552" y="177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1" name="Text Box 32"/>
            <p:cNvSpPr txBox="1">
              <a:spLocks noChangeArrowheads="1"/>
            </p:cNvSpPr>
            <p:nvPr/>
          </p:nvSpPr>
          <p:spPr bwMode="auto">
            <a:xfrm>
              <a:off x="4258" y="1633"/>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32" name="Line 33"/>
            <p:cNvSpPr>
              <a:spLocks noChangeShapeType="1"/>
            </p:cNvSpPr>
            <p:nvPr/>
          </p:nvSpPr>
          <p:spPr bwMode="auto">
            <a:xfrm>
              <a:off x="4625" y="177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3" name="Text Box 34"/>
            <p:cNvSpPr txBox="1">
              <a:spLocks noChangeArrowheads="1"/>
            </p:cNvSpPr>
            <p:nvPr/>
          </p:nvSpPr>
          <p:spPr bwMode="auto">
            <a:xfrm>
              <a:off x="4799" y="1633"/>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34" name="Line 35"/>
            <p:cNvSpPr>
              <a:spLocks noChangeShapeType="1"/>
            </p:cNvSpPr>
            <p:nvPr/>
          </p:nvSpPr>
          <p:spPr bwMode="auto">
            <a:xfrm>
              <a:off x="4096" y="1798"/>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sp>
        <p:nvSpPr>
          <p:cNvPr id="35" name="Text Box 37"/>
          <p:cNvSpPr txBox="1">
            <a:spLocks noChangeArrowheads="1"/>
          </p:cNvSpPr>
          <p:nvPr/>
        </p:nvSpPr>
        <p:spPr bwMode="auto">
          <a:xfrm>
            <a:off x="6747080" y="6267390"/>
            <a:ext cx="157447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solidFill>
                  <a:srgbClr val="00B050"/>
                </a:solidFill>
                <a:cs typeface="Times New Roman" panose="02020603050405020304" pitchFamily="18" charset="0"/>
              </a:rPr>
              <a:t>2-butene</a:t>
            </a:r>
          </a:p>
        </p:txBody>
      </p:sp>
      <p:sp>
        <p:nvSpPr>
          <p:cNvPr id="36" name="Rectangle 64"/>
          <p:cNvSpPr>
            <a:spLocks noChangeArrowheads="1"/>
          </p:cNvSpPr>
          <p:nvPr/>
        </p:nvSpPr>
        <p:spPr bwMode="auto">
          <a:xfrm>
            <a:off x="2195400" y="6348670"/>
            <a:ext cx="152157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solidFill>
                  <a:srgbClr val="00B050"/>
                </a:solidFill>
                <a:cs typeface="Times New Roman" panose="02020603050405020304" pitchFamily="18" charset="0"/>
              </a:rPr>
              <a:t>1-butene</a:t>
            </a:r>
          </a:p>
        </p:txBody>
      </p:sp>
    </p:spTree>
    <p:extLst>
      <p:ext uri="{BB962C8B-B14F-4D97-AF65-F5344CB8AC3E}">
        <p14:creationId xmlns:p14="http://schemas.microsoft.com/office/powerpoint/2010/main" val="480010798"/>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6: </a:t>
            </a:r>
            <a:r>
              <a:rPr lang="en-US" altLang="en-US" sz="2800" b="1" dirty="0">
                <a:solidFill>
                  <a:srgbClr val="0070C0"/>
                </a:solidFill>
                <a:effectLst>
                  <a:outerShdw blurRad="38100" dist="38100" dir="2700000" algn="tl">
                    <a:srgbClr val="000000">
                      <a:alpha val="43137"/>
                    </a:srgbClr>
                  </a:outerShdw>
                </a:effectLst>
              </a:rPr>
              <a:t>Reaction Kinetics and Thermodynamics </a:t>
            </a:r>
          </a:p>
        </p:txBody>
      </p:sp>
      <p:pic>
        <p:nvPicPr>
          <p:cNvPr id="17"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2" name="Slide Number Placeholder 1"/>
          <p:cNvSpPr>
            <a:spLocks noGrp="1"/>
          </p:cNvSpPr>
          <p:nvPr>
            <p:ph type="sldNum" sz="quarter" idx="12"/>
          </p:nvPr>
        </p:nvSpPr>
        <p:spPr/>
        <p:txBody>
          <a:bodyPr/>
          <a:lstStyle/>
          <a:p>
            <a:fld id="{610F96AB-83DF-4AF5-BF46-4A27F3A041FE}" type="slidenum">
              <a:rPr lang="en-US" smtClean="0"/>
              <a:t>3</a:t>
            </a:fld>
            <a:endParaRPr lang="en-US"/>
          </a:p>
        </p:txBody>
      </p:sp>
      <p:sp>
        <p:nvSpPr>
          <p:cNvPr id="9"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Content Placeholder 3"/>
          <p:cNvSpPr txBox="1">
            <a:spLocks/>
          </p:cNvSpPr>
          <p:nvPr/>
        </p:nvSpPr>
        <p:spPr>
          <a:xfrm>
            <a:off x="155862" y="1570330"/>
            <a:ext cx="11048395" cy="5120640"/>
          </a:xfrm>
          <a:prstGeom prst="rect">
            <a:avLst/>
          </a:prstGeom>
        </p:spPr>
        <p:txBody>
          <a:bodyPr/>
          <a:lstStyle>
            <a:lvl1pPr marL="171450" indent="-171450" algn="l" defTabSz="857250" rtl="0" eaLnBrk="1" latinLnBrk="0" hangingPunct="1">
              <a:lnSpc>
                <a:spcPct val="90000"/>
              </a:lnSpc>
              <a:spcBef>
                <a:spcPts val="1125"/>
              </a:spcBef>
              <a:buClr>
                <a:schemeClr val="accent1">
                  <a:lumMod val="75000"/>
                </a:schemeClr>
              </a:buClr>
              <a:buSzPct val="85000"/>
              <a:buFont typeface="Wingdings" pitchFamily="2" charset="2"/>
              <a:buChar char="§"/>
              <a:defRPr sz="1875" kern="1200">
                <a:solidFill>
                  <a:schemeClr val="tx1"/>
                </a:solidFill>
                <a:latin typeface="+mn-lt"/>
                <a:ea typeface="+mn-ea"/>
                <a:cs typeface="+mn-cs"/>
              </a:defRPr>
            </a:lvl1pPr>
            <a:lvl2pPr marL="428625"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688" kern="1200">
                <a:solidFill>
                  <a:schemeClr val="tx1"/>
                </a:solidFill>
                <a:latin typeface="+mn-lt"/>
                <a:ea typeface="+mn-ea"/>
                <a:cs typeface="+mn-cs"/>
              </a:defRPr>
            </a:lvl2pPr>
            <a:lvl3pPr marL="685800"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3pPr>
            <a:lvl4pPr marL="942975"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4pPr>
            <a:lvl5pPr marL="1200150"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5pPr>
            <a:lvl6pPr marL="150000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6pPr>
            <a:lvl7pPr marL="178125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7pPr>
            <a:lvl8pPr marL="206250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8pPr>
            <a:lvl9pPr marL="234375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9pPr>
          </a:lstStyle>
          <a:p>
            <a:r>
              <a:rPr lang="en-US" altLang="en-US" sz="2200" b="1" dirty="0" smtClean="0"/>
              <a:t>Thermochemistry </a:t>
            </a:r>
            <a:r>
              <a:rPr lang="en-US" altLang="en-US" sz="2200" dirty="0" smtClean="0"/>
              <a:t>is </a:t>
            </a:r>
            <a:r>
              <a:rPr lang="en-US" altLang="en-US" sz="2200" dirty="0"/>
              <a:t>the study of </a:t>
            </a:r>
            <a:r>
              <a:rPr lang="en-US" altLang="en-US" sz="2200" dirty="0" smtClean="0"/>
              <a:t>energy and its interconversion.</a:t>
            </a:r>
            <a:endParaRPr lang="en-US" altLang="en-US" sz="2200" dirty="0"/>
          </a:p>
          <a:p>
            <a:pPr marL="0" indent="0">
              <a:lnSpc>
                <a:spcPct val="80000"/>
              </a:lnSpc>
              <a:buClr>
                <a:schemeClr val="tx1"/>
              </a:buClr>
              <a:buNone/>
            </a:pPr>
            <a:r>
              <a:rPr lang="en-US" altLang="en-US" sz="2000" b="1" dirty="0"/>
              <a:t>The First Law of Thermodynamics </a:t>
            </a:r>
            <a:r>
              <a:rPr lang="en-US" altLang="en-US" sz="2000" b="1" dirty="0" smtClean="0"/>
              <a:t>:</a:t>
            </a:r>
          </a:p>
          <a:p>
            <a:pPr marL="0" indent="0" algn="ctr">
              <a:lnSpc>
                <a:spcPct val="80000"/>
              </a:lnSpc>
              <a:buClr>
                <a:schemeClr val="tx1"/>
              </a:buClr>
              <a:buNone/>
            </a:pPr>
            <a:r>
              <a:rPr lang="en-US" sz="2200" b="1" dirty="0" smtClean="0">
                <a:solidFill>
                  <a:srgbClr val="C00000"/>
                </a:solidFill>
                <a:ea typeface="Verdana" panose="020B0604030504040204" pitchFamily="34" charset="0"/>
                <a:cs typeface="Verdana" panose="020B0604030504040204" pitchFamily="34" charset="0"/>
              </a:rPr>
              <a:t>(The </a:t>
            </a:r>
            <a:r>
              <a:rPr lang="en-US" sz="2200" b="1" dirty="0">
                <a:solidFill>
                  <a:srgbClr val="C00000"/>
                </a:solidFill>
                <a:ea typeface="Verdana" panose="020B0604030504040204" pitchFamily="34" charset="0"/>
                <a:cs typeface="Verdana" panose="020B0604030504040204" pitchFamily="34" charset="0"/>
              </a:rPr>
              <a:t>total energy of the universe cannot </a:t>
            </a:r>
            <a:r>
              <a:rPr lang="en-US" sz="2200" b="1" dirty="0" smtClean="0">
                <a:solidFill>
                  <a:srgbClr val="C00000"/>
                </a:solidFill>
                <a:ea typeface="Verdana" panose="020B0604030504040204" pitchFamily="34" charset="0"/>
                <a:cs typeface="Verdana" panose="020B0604030504040204" pitchFamily="34" charset="0"/>
              </a:rPr>
              <a:t>change).</a:t>
            </a:r>
            <a:endParaRPr lang="en-US" sz="2200" b="1" dirty="0">
              <a:solidFill>
                <a:srgbClr val="C00000"/>
              </a:solidFill>
              <a:ea typeface="Verdana" panose="020B0604030504040204" pitchFamily="34" charset="0"/>
              <a:cs typeface="Verdana" panose="020B0604030504040204" pitchFamily="34" charset="0"/>
            </a:endParaRPr>
          </a:p>
          <a:p>
            <a:pPr marL="0" indent="0" algn="ctr">
              <a:lnSpc>
                <a:spcPct val="80000"/>
              </a:lnSpc>
              <a:buClr>
                <a:schemeClr val="tx1"/>
              </a:buClr>
              <a:buNone/>
            </a:pPr>
            <a:r>
              <a:rPr lang="en-US" sz="2200" b="1" dirty="0" smtClean="0">
                <a:solidFill>
                  <a:srgbClr val="C00000"/>
                </a:solidFill>
                <a:ea typeface="Verdana" panose="020B0604030504040204" pitchFamily="34" charset="0"/>
                <a:cs typeface="Verdana" panose="020B0604030504040204" pitchFamily="34" charset="0"/>
              </a:rPr>
              <a:t>i.e. Energy </a:t>
            </a:r>
            <a:r>
              <a:rPr lang="en-US" sz="2200" b="1" dirty="0">
                <a:solidFill>
                  <a:srgbClr val="C00000"/>
                </a:solidFill>
                <a:ea typeface="Verdana" panose="020B0604030504040204" pitchFamily="34" charset="0"/>
                <a:cs typeface="Verdana" panose="020B0604030504040204" pitchFamily="34" charset="0"/>
              </a:rPr>
              <a:t>cannot be created or destroyed.</a:t>
            </a:r>
          </a:p>
          <a:p>
            <a:r>
              <a:rPr lang="en-US" altLang="en-US" sz="2200" b="1" dirty="0" smtClean="0"/>
              <a:t>For example</a:t>
            </a:r>
          </a:p>
          <a:p>
            <a:r>
              <a:rPr lang="en-US" altLang="en-US" sz="2200" dirty="0" smtClean="0"/>
              <a:t> if you climb a mountain, you do some work against the force of gravity as you carry yourself and your equipment up the mountain. </a:t>
            </a:r>
          </a:p>
          <a:p>
            <a:r>
              <a:rPr lang="en-US" altLang="en-US" sz="2200" dirty="0" smtClean="0"/>
              <a:t>You can do this because you have the energy, or capacity to do so, the energy being supplied by the food that you have eaten. Food energy is chemical energy –energy stored in chemical compounds and released when the compounds undergo the chemical process of metabolism</a:t>
            </a:r>
          </a:p>
        </p:txBody>
      </p:sp>
      <p:sp>
        <p:nvSpPr>
          <p:cNvPr id="15" name="Rectangle 14"/>
          <p:cNvSpPr/>
          <p:nvPr/>
        </p:nvSpPr>
        <p:spPr>
          <a:xfrm>
            <a:off x="155863" y="844565"/>
            <a:ext cx="5312929" cy="461665"/>
          </a:xfrm>
          <a:prstGeom prst="rect">
            <a:avLst/>
          </a:prstGeom>
        </p:spPr>
        <p:txBody>
          <a:bodyPr wrap="none">
            <a:spAutoFit/>
          </a:bodyPr>
          <a:lstStyle/>
          <a:p>
            <a:r>
              <a:rPr lang="en-US" altLang="en-US" sz="2400" b="1" dirty="0">
                <a:solidFill>
                  <a:srgbClr val="C00000"/>
                </a:solidFill>
              </a:rPr>
              <a:t>6</a:t>
            </a:r>
            <a:r>
              <a:rPr lang="en-US" altLang="en-US" sz="2400" b="1" dirty="0" smtClean="0">
                <a:solidFill>
                  <a:srgbClr val="C00000"/>
                </a:solidFill>
              </a:rPr>
              <a:t>.1.The </a:t>
            </a:r>
            <a:r>
              <a:rPr lang="en-US" altLang="en-US" sz="2400" b="1" dirty="0">
                <a:solidFill>
                  <a:srgbClr val="C00000"/>
                </a:solidFill>
              </a:rPr>
              <a:t>First Law of Thermodynamics </a:t>
            </a:r>
          </a:p>
        </p:txBody>
      </p:sp>
    </p:spTree>
    <p:extLst>
      <p:ext uri="{BB962C8B-B14F-4D97-AF65-F5344CB8AC3E}">
        <p14:creationId xmlns:p14="http://schemas.microsoft.com/office/powerpoint/2010/main" val="41116723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2"/>
          <p:cNvSpPr>
            <a:spLocks noGrp="1"/>
          </p:cNvSpPr>
          <p:nvPr>
            <p:ph sz="half" idx="4294967295"/>
          </p:nvPr>
        </p:nvSpPr>
        <p:spPr>
          <a:xfrm>
            <a:off x="0" y="1692801"/>
            <a:ext cx="11430001" cy="808989"/>
          </a:xfrm>
        </p:spPr>
        <p:txBody>
          <a:bodyPr>
            <a:noAutofit/>
          </a:bodyPr>
          <a:lstStyle/>
          <a:p>
            <a:pPr marL="0" indent="0">
              <a:buNone/>
            </a:pPr>
            <a:r>
              <a:rPr lang="en-US" altLang="en-US" sz="2200" b="1" dirty="0" smtClean="0">
                <a:solidFill>
                  <a:srgbClr val="FF0000"/>
                </a:solidFill>
                <a:latin typeface="+mj-lt"/>
              </a:rPr>
              <a:t>Structural isomers:</a:t>
            </a:r>
            <a:r>
              <a:rPr lang="en-US" altLang="en-US" sz="2200" dirty="0" smtClean="0">
                <a:solidFill>
                  <a:srgbClr val="FF0000"/>
                </a:solidFill>
                <a:latin typeface="+mj-lt"/>
              </a:rPr>
              <a:t> </a:t>
            </a:r>
            <a:r>
              <a:rPr lang="en-US" altLang="en-US" sz="2200" dirty="0" smtClean="0">
                <a:latin typeface="+mj-lt"/>
              </a:rPr>
              <a:t>are molecules </a:t>
            </a:r>
            <a:r>
              <a:rPr lang="en-US" altLang="en-US" sz="2200" dirty="0">
                <a:latin typeface="+mj-lt"/>
              </a:rPr>
              <a:t>which differ from each other in the spatial arrangement of groups about the double bond.</a:t>
            </a:r>
          </a:p>
          <a:p>
            <a:pPr marL="0" indent="0" algn="ctr" rtl="1">
              <a:buNone/>
            </a:pPr>
            <a:r>
              <a:rPr lang="ar-SA" altLang="en-US" sz="2200" b="1" dirty="0" smtClean="0">
                <a:solidFill>
                  <a:srgbClr val="FF0000"/>
                </a:solidFill>
                <a:latin typeface="+mj-lt"/>
              </a:rPr>
              <a:t>التشكل البنائي:</a:t>
            </a:r>
            <a:r>
              <a:rPr lang="en-US" altLang="en-US" sz="2200" b="1" dirty="0" smtClean="0">
                <a:solidFill>
                  <a:srgbClr val="FF0000"/>
                </a:solidFill>
                <a:latin typeface="+mj-lt"/>
              </a:rPr>
              <a:t> </a:t>
            </a:r>
            <a:r>
              <a:rPr lang="ar-SA" altLang="en-US" sz="2200" b="1" dirty="0" smtClean="0">
                <a:latin typeface="+mj-lt"/>
              </a:rPr>
              <a:t>هي </a:t>
            </a:r>
            <a:r>
              <a:rPr lang="ar-SA" altLang="en-US" sz="2200" b="1" dirty="0">
                <a:latin typeface="+mj-lt"/>
              </a:rPr>
              <a:t>أشكال مختلفة </a:t>
            </a:r>
            <a:r>
              <a:rPr lang="ar-SA" altLang="en-US" sz="2200" b="1" dirty="0" smtClean="0">
                <a:latin typeface="+mj-lt"/>
              </a:rPr>
              <a:t>لمركبات</a:t>
            </a:r>
            <a:r>
              <a:rPr lang="en-GB" altLang="en-US" sz="2200" b="1" dirty="0" smtClean="0">
                <a:latin typeface="+mj-lt"/>
              </a:rPr>
              <a:t> </a:t>
            </a:r>
            <a:r>
              <a:rPr lang="ar-SA" altLang="en-US" sz="2200" b="1" dirty="0" smtClean="0">
                <a:latin typeface="+mj-lt"/>
              </a:rPr>
              <a:t>لها </a:t>
            </a:r>
            <a:r>
              <a:rPr lang="ar-SA" altLang="en-US" sz="2200" b="1" dirty="0">
                <a:latin typeface="+mj-lt"/>
              </a:rPr>
              <a:t>نفس الصيغة </a:t>
            </a:r>
            <a:r>
              <a:rPr lang="ar-SA" altLang="en-US" sz="2200" b="1" dirty="0" smtClean="0">
                <a:latin typeface="+mj-lt"/>
              </a:rPr>
              <a:t>الجزيئية</a:t>
            </a:r>
            <a:r>
              <a:rPr lang="en-GB" altLang="en-US" sz="2200" b="1" dirty="0" smtClean="0">
                <a:latin typeface="+mj-lt"/>
              </a:rPr>
              <a:t> </a:t>
            </a:r>
            <a:r>
              <a:rPr lang="ar-SA" altLang="en-US" sz="2200" b="1" dirty="0" smtClean="0">
                <a:latin typeface="+mj-lt"/>
              </a:rPr>
              <a:t>ولكنها </a:t>
            </a:r>
            <a:r>
              <a:rPr lang="ar-SA" altLang="en-US" sz="2200" b="1" dirty="0">
                <a:latin typeface="+mj-lt"/>
              </a:rPr>
              <a:t>تختلف في </a:t>
            </a:r>
            <a:r>
              <a:rPr lang="ar-SA" altLang="en-US" sz="2200" b="1" dirty="0" smtClean="0">
                <a:latin typeface="+mj-lt"/>
              </a:rPr>
              <a:t>الصيغة</a:t>
            </a:r>
            <a:r>
              <a:rPr lang="en-GB" altLang="en-US" sz="2200" b="1" dirty="0" smtClean="0">
                <a:latin typeface="+mj-lt"/>
              </a:rPr>
              <a:t> </a:t>
            </a:r>
            <a:r>
              <a:rPr lang="ar-SA" altLang="en-US" sz="2200" b="1" dirty="0" smtClean="0">
                <a:latin typeface="+mj-lt"/>
              </a:rPr>
              <a:t>البنائية</a:t>
            </a:r>
            <a:r>
              <a:rPr lang="ar-SA" altLang="en-US" sz="2200" b="1" dirty="0">
                <a:latin typeface="+mj-lt"/>
              </a:rPr>
              <a:t>.</a:t>
            </a:r>
            <a:endParaRPr lang="ar-SA" altLang="en-US" sz="2200" dirty="0">
              <a:latin typeface="+mj-lt"/>
            </a:endParaRPr>
          </a:p>
          <a:p>
            <a:pPr marL="0" indent="0" eaLnBrk="1" hangingPunct="1">
              <a:buNone/>
            </a:pPr>
            <a:endParaRPr lang="en-US" altLang="en-US" sz="2200" b="1" i="1" dirty="0" smtClean="0">
              <a:latin typeface="+mj-lt"/>
            </a:endParaRPr>
          </a:p>
          <a:p>
            <a:pPr marL="0" indent="0" eaLnBrk="1" hangingPunct="1">
              <a:buNone/>
            </a:pPr>
            <a:endParaRPr lang="ar-SA" altLang="en-US" sz="2200" dirty="0" smtClean="0">
              <a:latin typeface="+mj-lt"/>
            </a:endParaRPr>
          </a:p>
        </p:txBody>
      </p:sp>
      <p:pic>
        <p:nvPicPr>
          <p:cNvPr id="7" name="Picture 15" descr="24_07_Figure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230" y="3583786"/>
            <a:ext cx="9905070" cy="3437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10" name="Rectangle 9"/>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1"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2" name="Rectangle 11">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5" name="Rectangle 14">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6" name="Rectangle 15"/>
          <p:cNvSpPr/>
          <p:nvPr/>
        </p:nvSpPr>
        <p:spPr>
          <a:xfrm>
            <a:off x="155863" y="844565"/>
            <a:ext cx="6306085" cy="461665"/>
          </a:xfrm>
          <a:prstGeom prst="rect">
            <a:avLst/>
          </a:prstGeom>
        </p:spPr>
        <p:txBody>
          <a:bodyPr wrap="none">
            <a:spAutoFit/>
          </a:bodyPr>
          <a:lstStyle/>
          <a:p>
            <a:r>
              <a:rPr lang="en-US" altLang="en-US" sz="2400" b="1" dirty="0">
                <a:solidFill>
                  <a:srgbClr val="C00000"/>
                </a:solidFill>
              </a:rPr>
              <a:t>7.2 Alkenes alkynes and aromatic hydrocarbon </a:t>
            </a:r>
          </a:p>
        </p:txBody>
      </p:sp>
    </p:spTree>
    <p:extLst>
      <p:ext uri="{BB962C8B-B14F-4D97-AF65-F5344CB8AC3E}">
        <p14:creationId xmlns:p14="http://schemas.microsoft.com/office/powerpoint/2010/main" val="29806420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 Box 3"/>
          <p:cNvSpPr txBox="1">
            <a:spLocks noChangeArrowheads="1"/>
          </p:cNvSpPr>
          <p:nvPr/>
        </p:nvSpPr>
        <p:spPr bwMode="auto">
          <a:xfrm>
            <a:off x="-85090" y="1295223"/>
            <a:ext cx="490198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400" b="1" dirty="0">
                <a:solidFill>
                  <a:srgbClr val="C00000"/>
                </a:solidFill>
                <a:latin typeface="+mj-lt"/>
              </a:rPr>
              <a:t>Geometric Isomers of Alkenes</a:t>
            </a:r>
          </a:p>
          <a:p>
            <a:pPr algn="ctr" eaLnBrk="1" hangingPunct="1"/>
            <a:r>
              <a:rPr lang="ar-SA" altLang="en-US" sz="2400" b="1" i="1" dirty="0">
                <a:solidFill>
                  <a:srgbClr val="C00000"/>
                </a:solidFill>
                <a:latin typeface="+mj-lt"/>
              </a:rPr>
              <a:t>المتشكلات</a:t>
            </a:r>
            <a:r>
              <a:rPr lang="ar-SA" altLang="en-US" sz="2400" b="1" dirty="0">
                <a:solidFill>
                  <a:srgbClr val="C00000"/>
                </a:solidFill>
                <a:latin typeface="+mj-lt"/>
              </a:rPr>
              <a:t> </a:t>
            </a:r>
            <a:r>
              <a:rPr lang="ar-SA" altLang="en-US" sz="2400" b="1" dirty="0" smtClean="0">
                <a:solidFill>
                  <a:srgbClr val="C00000"/>
                </a:solidFill>
                <a:latin typeface="+mj-lt"/>
              </a:rPr>
              <a:t>الهندسية </a:t>
            </a:r>
            <a:r>
              <a:rPr lang="ar-SA" altLang="en-US" sz="2400" b="1" dirty="0">
                <a:solidFill>
                  <a:srgbClr val="C00000"/>
                </a:solidFill>
                <a:latin typeface="+mj-lt"/>
                <a:cs typeface="Times New Roman" panose="02020603050405020304" pitchFamily="18" charset="0"/>
              </a:rPr>
              <a:t>ل</a:t>
            </a:r>
            <a:r>
              <a:rPr lang="ar-SA" altLang="en-US" sz="2400" b="1" dirty="0" smtClean="0">
                <a:solidFill>
                  <a:srgbClr val="C00000"/>
                </a:solidFill>
                <a:latin typeface="+mj-lt"/>
                <a:cs typeface="Times New Roman" panose="02020603050405020304" pitchFamily="18" charset="0"/>
              </a:rPr>
              <a:t>لألكينات</a:t>
            </a:r>
            <a:endParaRPr lang="en-GB" altLang="en-US" sz="2400" b="1" dirty="0">
              <a:solidFill>
                <a:srgbClr val="C00000"/>
              </a:solidFill>
              <a:latin typeface="+mj-lt"/>
            </a:endParaRPr>
          </a:p>
        </p:txBody>
      </p:sp>
      <p:grpSp>
        <p:nvGrpSpPr>
          <p:cNvPr id="2" name="Group 73"/>
          <p:cNvGrpSpPr>
            <a:grpSpLocks/>
          </p:cNvGrpSpPr>
          <p:nvPr/>
        </p:nvGrpSpPr>
        <p:grpSpPr bwMode="auto">
          <a:xfrm>
            <a:off x="1040888" y="3449846"/>
            <a:ext cx="1993053" cy="1613747"/>
            <a:chOff x="832" y="2568"/>
            <a:chExt cx="1177" cy="953"/>
          </a:xfrm>
        </p:grpSpPr>
        <p:grpSp>
          <p:nvGrpSpPr>
            <p:cNvPr id="33826" name="Group 57"/>
            <p:cNvGrpSpPr>
              <a:grpSpLocks/>
            </p:cNvGrpSpPr>
            <p:nvPr/>
          </p:nvGrpSpPr>
          <p:grpSpPr bwMode="auto">
            <a:xfrm>
              <a:off x="1104" y="2784"/>
              <a:ext cx="666" cy="536"/>
              <a:chOff x="3943" y="2440"/>
              <a:chExt cx="666" cy="536"/>
            </a:xfrm>
          </p:grpSpPr>
          <p:grpSp>
            <p:nvGrpSpPr>
              <p:cNvPr id="33831" name="Group 44"/>
              <p:cNvGrpSpPr>
                <a:grpSpLocks/>
              </p:cNvGrpSpPr>
              <p:nvPr/>
            </p:nvGrpSpPr>
            <p:grpSpPr bwMode="auto">
              <a:xfrm>
                <a:off x="3968" y="2568"/>
                <a:ext cx="619" cy="273"/>
                <a:chOff x="3968" y="2568"/>
                <a:chExt cx="619" cy="273"/>
              </a:xfrm>
            </p:grpSpPr>
            <p:sp>
              <p:nvSpPr>
                <p:cNvPr id="33836" name="Line 39"/>
                <p:cNvSpPr>
                  <a:spLocks noChangeShapeType="1"/>
                </p:cNvSpPr>
                <p:nvPr/>
              </p:nvSpPr>
              <p:spPr bwMode="auto">
                <a:xfrm>
                  <a:off x="4192" y="2699"/>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37" name="Line 40"/>
                <p:cNvSpPr>
                  <a:spLocks noChangeShapeType="1"/>
                </p:cNvSpPr>
                <p:nvPr/>
              </p:nvSpPr>
              <p:spPr bwMode="auto">
                <a:xfrm>
                  <a:off x="4192" y="273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38" name="Text Box 42"/>
                <p:cNvSpPr txBox="1">
                  <a:spLocks noChangeArrowheads="1"/>
                </p:cNvSpPr>
                <p:nvPr/>
              </p:nvSpPr>
              <p:spPr bwMode="auto">
                <a:xfrm>
                  <a:off x="3968" y="2568"/>
                  <a:ext cx="219"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C</a:t>
                  </a:r>
                </a:p>
              </p:txBody>
            </p:sp>
            <p:sp>
              <p:nvSpPr>
                <p:cNvPr id="33839" name="Text Box 43"/>
                <p:cNvSpPr txBox="1">
                  <a:spLocks noChangeArrowheads="1"/>
                </p:cNvSpPr>
                <p:nvPr/>
              </p:nvSpPr>
              <p:spPr bwMode="auto">
                <a:xfrm>
                  <a:off x="4368" y="2568"/>
                  <a:ext cx="219"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C</a:t>
                  </a:r>
                </a:p>
              </p:txBody>
            </p:sp>
          </p:grpSp>
          <p:sp>
            <p:nvSpPr>
              <p:cNvPr id="33832" name="Line 50"/>
              <p:cNvSpPr>
                <a:spLocks noChangeShapeType="1"/>
              </p:cNvSpPr>
              <p:nvPr/>
            </p:nvSpPr>
            <p:spPr bwMode="auto">
              <a:xfrm rot="3016835">
                <a:off x="3849" y="2543"/>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33" name="Line 54"/>
              <p:cNvSpPr>
                <a:spLocks noChangeShapeType="1"/>
              </p:cNvSpPr>
              <p:nvPr/>
            </p:nvSpPr>
            <p:spPr bwMode="auto">
              <a:xfrm rot="3016835">
                <a:off x="4513" y="2879"/>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34" name="Line 55"/>
              <p:cNvSpPr>
                <a:spLocks noChangeShapeType="1"/>
              </p:cNvSpPr>
              <p:nvPr/>
            </p:nvSpPr>
            <p:spPr bwMode="auto">
              <a:xfrm rot="18583165" flipH="1">
                <a:off x="3848" y="2871"/>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35" name="Line 56"/>
              <p:cNvSpPr>
                <a:spLocks noChangeShapeType="1"/>
              </p:cNvSpPr>
              <p:nvPr/>
            </p:nvSpPr>
            <p:spPr bwMode="auto">
              <a:xfrm rot="18583165" flipH="1">
                <a:off x="4504" y="2535"/>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grpSp>
        <p:sp>
          <p:nvSpPr>
            <p:cNvPr id="33827" name="Text Box 68"/>
            <p:cNvSpPr txBox="1">
              <a:spLocks noChangeArrowheads="1"/>
            </p:cNvSpPr>
            <p:nvPr/>
          </p:nvSpPr>
          <p:spPr bwMode="auto">
            <a:xfrm>
              <a:off x="832" y="2568"/>
              <a:ext cx="269"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Cl</a:t>
              </a:r>
            </a:p>
          </p:txBody>
        </p:sp>
        <p:sp>
          <p:nvSpPr>
            <p:cNvPr id="33828" name="Text Box 69"/>
            <p:cNvSpPr txBox="1">
              <a:spLocks noChangeArrowheads="1"/>
            </p:cNvSpPr>
            <p:nvPr/>
          </p:nvSpPr>
          <p:spPr bwMode="auto">
            <a:xfrm>
              <a:off x="1726" y="2568"/>
              <a:ext cx="269"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Cl</a:t>
              </a:r>
            </a:p>
          </p:txBody>
        </p:sp>
        <p:sp>
          <p:nvSpPr>
            <p:cNvPr id="33829" name="Text Box 70"/>
            <p:cNvSpPr txBox="1">
              <a:spLocks noChangeArrowheads="1"/>
            </p:cNvSpPr>
            <p:nvPr/>
          </p:nvSpPr>
          <p:spPr bwMode="auto">
            <a:xfrm>
              <a:off x="881" y="3248"/>
              <a:ext cx="248"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H</a:t>
              </a:r>
            </a:p>
          </p:txBody>
        </p:sp>
        <p:sp>
          <p:nvSpPr>
            <p:cNvPr id="33830" name="Text Box 71"/>
            <p:cNvSpPr txBox="1">
              <a:spLocks noChangeArrowheads="1"/>
            </p:cNvSpPr>
            <p:nvPr/>
          </p:nvSpPr>
          <p:spPr bwMode="auto">
            <a:xfrm>
              <a:off x="1761" y="3248"/>
              <a:ext cx="248"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H</a:t>
              </a:r>
            </a:p>
          </p:txBody>
        </p:sp>
      </p:grpSp>
      <p:grpSp>
        <p:nvGrpSpPr>
          <p:cNvPr id="5" name="Group 74"/>
          <p:cNvGrpSpPr>
            <a:grpSpLocks/>
          </p:cNvGrpSpPr>
          <p:nvPr/>
        </p:nvGrpSpPr>
        <p:grpSpPr bwMode="auto">
          <a:xfrm>
            <a:off x="4566249" y="3449846"/>
            <a:ext cx="2028614" cy="1613747"/>
            <a:chOff x="832" y="2568"/>
            <a:chExt cx="1198" cy="953"/>
          </a:xfrm>
        </p:grpSpPr>
        <p:grpSp>
          <p:nvGrpSpPr>
            <p:cNvPr id="33812" name="Group 75"/>
            <p:cNvGrpSpPr>
              <a:grpSpLocks/>
            </p:cNvGrpSpPr>
            <p:nvPr/>
          </p:nvGrpSpPr>
          <p:grpSpPr bwMode="auto">
            <a:xfrm>
              <a:off x="1104" y="2784"/>
              <a:ext cx="666" cy="536"/>
              <a:chOff x="3943" y="2440"/>
              <a:chExt cx="666" cy="536"/>
            </a:xfrm>
          </p:grpSpPr>
          <p:grpSp>
            <p:nvGrpSpPr>
              <p:cNvPr id="33817" name="Group 76"/>
              <p:cNvGrpSpPr>
                <a:grpSpLocks/>
              </p:cNvGrpSpPr>
              <p:nvPr/>
            </p:nvGrpSpPr>
            <p:grpSpPr bwMode="auto">
              <a:xfrm>
                <a:off x="3968" y="2568"/>
                <a:ext cx="619" cy="273"/>
                <a:chOff x="3968" y="2568"/>
                <a:chExt cx="619" cy="273"/>
              </a:xfrm>
            </p:grpSpPr>
            <p:sp>
              <p:nvSpPr>
                <p:cNvPr id="33822" name="Line 77"/>
                <p:cNvSpPr>
                  <a:spLocks noChangeShapeType="1"/>
                </p:cNvSpPr>
                <p:nvPr/>
              </p:nvSpPr>
              <p:spPr bwMode="auto">
                <a:xfrm>
                  <a:off x="4192" y="2699"/>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23" name="Line 78"/>
                <p:cNvSpPr>
                  <a:spLocks noChangeShapeType="1"/>
                </p:cNvSpPr>
                <p:nvPr/>
              </p:nvSpPr>
              <p:spPr bwMode="auto">
                <a:xfrm>
                  <a:off x="4192" y="273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24" name="Text Box 79"/>
                <p:cNvSpPr txBox="1">
                  <a:spLocks noChangeArrowheads="1"/>
                </p:cNvSpPr>
                <p:nvPr/>
              </p:nvSpPr>
              <p:spPr bwMode="auto">
                <a:xfrm>
                  <a:off x="3968" y="2568"/>
                  <a:ext cx="219"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C</a:t>
                  </a:r>
                </a:p>
              </p:txBody>
            </p:sp>
            <p:sp>
              <p:nvSpPr>
                <p:cNvPr id="33825" name="Text Box 80"/>
                <p:cNvSpPr txBox="1">
                  <a:spLocks noChangeArrowheads="1"/>
                </p:cNvSpPr>
                <p:nvPr/>
              </p:nvSpPr>
              <p:spPr bwMode="auto">
                <a:xfrm>
                  <a:off x="4368" y="2568"/>
                  <a:ext cx="219"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C</a:t>
                  </a:r>
                </a:p>
              </p:txBody>
            </p:sp>
          </p:grpSp>
          <p:sp>
            <p:nvSpPr>
              <p:cNvPr id="33818" name="Line 81"/>
              <p:cNvSpPr>
                <a:spLocks noChangeShapeType="1"/>
              </p:cNvSpPr>
              <p:nvPr/>
            </p:nvSpPr>
            <p:spPr bwMode="auto">
              <a:xfrm rot="3016835">
                <a:off x="3849" y="2543"/>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19" name="Line 82"/>
              <p:cNvSpPr>
                <a:spLocks noChangeShapeType="1"/>
              </p:cNvSpPr>
              <p:nvPr/>
            </p:nvSpPr>
            <p:spPr bwMode="auto">
              <a:xfrm rot="3016835">
                <a:off x="4513" y="2879"/>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20" name="Line 83"/>
              <p:cNvSpPr>
                <a:spLocks noChangeShapeType="1"/>
              </p:cNvSpPr>
              <p:nvPr/>
            </p:nvSpPr>
            <p:spPr bwMode="auto">
              <a:xfrm rot="18583165" flipH="1">
                <a:off x="3848" y="2871"/>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21" name="Line 84"/>
              <p:cNvSpPr>
                <a:spLocks noChangeShapeType="1"/>
              </p:cNvSpPr>
              <p:nvPr/>
            </p:nvSpPr>
            <p:spPr bwMode="auto">
              <a:xfrm rot="18583165" flipH="1">
                <a:off x="4504" y="2535"/>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grpSp>
        <p:sp>
          <p:nvSpPr>
            <p:cNvPr id="33813" name="Text Box 85"/>
            <p:cNvSpPr txBox="1">
              <a:spLocks noChangeArrowheads="1"/>
            </p:cNvSpPr>
            <p:nvPr/>
          </p:nvSpPr>
          <p:spPr bwMode="auto">
            <a:xfrm>
              <a:off x="832" y="2568"/>
              <a:ext cx="269"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Cl</a:t>
              </a:r>
            </a:p>
          </p:txBody>
        </p:sp>
        <p:sp>
          <p:nvSpPr>
            <p:cNvPr id="33814" name="Text Box 86"/>
            <p:cNvSpPr txBox="1">
              <a:spLocks noChangeArrowheads="1"/>
            </p:cNvSpPr>
            <p:nvPr/>
          </p:nvSpPr>
          <p:spPr bwMode="auto">
            <a:xfrm>
              <a:off x="1726" y="2568"/>
              <a:ext cx="248"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H</a:t>
              </a:r>
            </a:p>
          </p:txBody>
        </p:sp>
        <p:sp>
          <p:nvSpPr>
            <p:cNvPr id="33815" name="Text Box 87"/>
            <p:cNvSpPr txBox="1">
              <a:spLocks noChangeArrowheads="1"/>
            </p:cNvSpPr>
            <p:nvPr/>
          </p:nvSpPr>
          <p:spPr bwMode="auto">
            <a:xfrm>
              <a:off x="881" y="3248"/>
              <a:ext cx="248"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H</a:t>
              </a:r>
            </a:p>
          </p:txBody>
        </p:sp>
        <p:sp>
          <p:nvSpPr>
            <p:cNvPr id="33816" name="Text Box 88"/>
            <p:cNvSpPr txBox="1">
              <a:spLocks noChangeArrowheads="1"/>
            </p:cNvSpPr>
            <p:nvPr/>
          </p:nvSpPr>
          <p:spPr bwMode="auto">
            <a:xfrm>
              <a:off x="1761" y="3248"/>
              <a:ext cx="269"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t>Cl</a:t>
              </a:r>
            </a:p>
          </p:txBody>
        </p:sp>
      </p:grpSp>
      <p:sp>
        <p:nvSpPr>
          <p:cNvPr id="62553" name="Text Box 89"/>
          <p:cNvSpPr txBox="1">
            <a:spLocks noChangeArrowheads="1"/>
          </p:cNvSpPr>
          <p:nvPr/>
        </p:nvSpPr>
        <p:spPr bwMode="auto">
          <a:xfrm>
            <a:off x="360168" y="5199060"/>
            <a:ext cx="31021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dirty="0">
                <a:solidFill>
                  <a:srgbClr val="C00000"/>
                </a:solidFill>
              </a:rPr>
              <a:t>cis-</a:t>
            </a:r>
            <a:r>
              <a:rPr lang="en-US" altLang="en-US" sz="2400" dirty="0" err="1"/>
              <a:t>dichloroethylene</a:t>
            </a:r>
            <a:endParaRPr lang="en-US" altLang="en-US" sz="2400" dirty="0"/>
          </a:p>
        </p:txBody>
      </p:sp>
      <p:sp>
        <p:nvSpPr>
          <p:cNvPr id="62554" name="Text Box 90"/>
          <p:cNvSpPr txBox="1">
            <a:spLocks noChangeArrowheads="1"/>
          </p:cNvSpPr>
          <p:nvPr/>
        </p:nvSpPr>
        <p:spPr bwMode="auto">
          <a:xfrm>
            <a:off x="3975277" y="5215994"/>
            <a:ext cx="34676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solidFill>
                  <a:srgbClr val="FF0000"/>
                </a:solidFill>
              </a:rPr>
              <a:t>trans</a:t>
            </a:r>
            <a:r>
              <a:rPr lang="en-US" altLang="en-US" sz="2400"/>
              <a:t>-dichloroethylene</a:t>
            </a:r>
          </a:p>
        </p:txBody>
      </p:sp>
      <p:grpSp>
        <p:nvGrpSpPr>
          <p:cNvPr id="8" name="Group 95"/>
          <p:cNvGrpSpPr>
            <a:grpSpLocks/>
          </p:cNvGrpSpPr>
          <p:nvPr/>
        </p:nvGrpSpPr>
        <p:grpSpPr bwMode="auto">
          <a:xfrm>
            <a:off x="1040888" y="3368566"/>
            <a:ext cx="2086187" cy="568960"/>
            <a:chOff x="864" y="2544"/>
            <a:chExt cx="1232" cy="336"/>
          </a:xfrm>
        </p:grpSpPr>
        <p:sp>
          <p:nvSpPr>
            <p:cNvPr id="33810" name="Oval 91"/>
            <p:cNvSpPr>
              <a:spLocks noChangeArrowheads="1"/>
            </p:cNvSpPr>
            <p:nvPr/>
          </p:nvSpPr>
          <p:spPr bwMode="auto">
            <a:xfrm>
              <a:off x="864" y="2544"/>
              <a:ext cx="336" cy="336"/>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2400"/>
            </a:p>
          </p:txBody>
        </p:sp>
        <p:sp>
          <p:nvSpPr>
            <p:cNvPr id="33811" name="Oval 92"/>
            <p:cNvSpPr>
              <a:spLocks noChangeArrowheads="1"/>
            </p:cNvSpPr>
            <p:nvPr/>
          </p:nvSpPr>
          <p:spPr bwMode="auto">
            <a:xfrm>
              <a:off x="1760" y="2544"/>
              <a:ext cx="336" cy="336"/>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2400"/>
            </a:p>
          </p:txBody>
        </p:sp>
      </p:grpSp>
      <p:grpSp>
        <p:nvGrpSpPr>
          <p:cNvPr id="9" name="Group 96"/>
          <p:cNvGrpSpPr>
            <a:grpSpLocks/>
          </p:cNvGrpSpPr>
          <p:nvPr/>
        </p:nvGrpSpPr>
        <p:grpSpPr bwMode="auto">
          <a:xfrm>
            <a:off x="4566249" y="3368566"/>
            <a:ext cx="2140373" cy="1733973"/>
            <a:chOff x="3560" y="2544"/>
            <a:chExt cx="1264" cy="1024"/>
          </a:xfrm>
        </p:grpSpPr>
        <p:sp>
          <p:nvSpPr>
            <p:cNvPr id="33808" name="Oval 93"/>
            <p:cNvSpPr>
              <a:spLocks noChangeArrowheads="1"/>
            </p:cNvSpPr>
            <p:nvPr/>
          </p:nvSpPr>
          <p:spPr bwMode="auto">
            <a:xfrm>
              <a:off x="3560" y="2544"/>
              <a:ext cx="336" cy="336"/>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2400"/>
            </a:p>
          </p:txBody>
        </p:sp>
        <p:sp>
          <p:nvSpPr>
            <p:cNvPr id="33809" name="Oval 94"/>
            <p:cNvSpPr>
              <a:spLocks noChangeArrowheads="1"/>
            </p:cNvSpPr>
            <p:nvPr/>
          </p:nvSpPr>
          <p:spPr bwMode="auto">
            <a:xfrm>
              <a:off x="4488" y="3232"/>
              <a:ext cx="336" cy="336"/>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2400"/>
            </a:p>
          </p:txBody>
        </p:sp>
      </p:grpSp>
      <p:sp>
        <p:nvSpPr>
          <p:cNvPr id="33802" name="Text Box 44"/>
          <p:cNvSpPr txBox="1">
            <a:spLocks noChangeArrowheads="1"/>
          </p:cNvSpPr>
          <p:nvPr/>
        </p:nvSpPr>
        <p:spPr bwMode="auto">
          <a:xfrm>
            <a:off x="4568" y="5600380"/>
            <a:ext cx="23046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ar-SA" altLang="en-US" sz="2400" dirty="0">
                <a:solidFill>
                  <a:srgbClr val="C00000"/>
                </a:solidFill>
              </a:rPr>
              <a:t>نفس الاتجاه</a:t>
            </a:r>
            <a:endParaRPr lang="en-GB" altLang="en-US" sz="2400" dirty="0">
              <a:solidFill>
                <a:srgbClr val="C00000"/>
              </a:solidFill>
            </a:endParaRPr>
          </a:p>
        </p:txBody>
      </p:sp>
      <p:sp>
        <p:nvSpPr>
          <p:cNvPr id="33803" name="Text Box 45"/>
          <p:cNvSpPr txBox="1">
            <a:spLocks noChangeArrowheads="1"/>
          </p:cNvSpPr>
          <p:nvPr/>
        </p:nvSpPr>
        <p:spPr bwMode="auto">
          <a:xfrm>
            <a:off x="4051476" y="5600380"/>
            <a:ext cx="17678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ar-SA" altLang="en-US" sz="2400" b="1">
                <a:solidFill>
                  <a:srgbClr val="CC0000"/>
                </a:solidFill>
              </a:rPr>
              <a:t>عكس</a:t>
            </a:r>
            <a:endParaRPr lang="en-GB" altLang="en-US" sz="2400" b="1">
              <a:solidFill>
                <a:srgbClr val="CC0000"/>
              </a:solidFill>
            </a:endParaRPr>
          </a:p>
        </p:txBody>
      </p:sp>
      <p:sp>
        <p:nvSpPr>
          <p:cNvPr id="33804" name="Line 46"/>
          <p:cNvSpPr>
            <a:spLocks noChangeShapeType="1"/>
          </p:cNvSpPr>
          <p:nvPr/>
        </p:nvSpPr>
        <p:spPr bwMode="auto">
          <a:xfrm flipH="1">
            <a:off x="1924808" y="2987567"/>
            <a:ext cx="460587" cy="215053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05" name="Line 47"/>
          <p:cNvSpPr>
            <a:spLocks noChangeShapeType="1"/>
          </p:cNvSpPr>
          <p:nvPr/>
        </p:nvSpPr>
        <p:spPr bwMode="auto">
          <a:xfrm flipH="1">
            <a:off x="5434929" y="3065461"/>
            <a:ext cx="460587" cy="215053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400"/>
          </a:p>
        </p:txBody>
      </p:sp>
      <p:sp>
        <p:nvSpPr>
          <p:cNvPr id="33807" name="Text Box 49"/>
          <p:cNvSpPr txBox="1">
            <a:spLocks noChangeArrowheads="1"/>
          </p:cNvSpPr>
          <p:nvPr/>
        </p:nvSpPr>
        <p:spPr bwMode="auto">
          <a:xfrm>
            <a:off x="7783526" y="2902840"/>
            <a:ext cx="3498426" cy="2123658"/>
          </a:xfrm>
          <a:prstGeom prst="rect">
            <a:avLst/>
          </a:prstGeom>
          <a:solidFill>
            <a:srgbClr val="FFFF99"/>
          </a:solidFill>
          <a:ln w="9525">
            <a:noFill/>
            <a:miter lim="800000"/>
            <a:headEnd/>
            <a:tailEnd/>
          </a:ln>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r" eaLnBrk="1" hangingPunct="1">
              <a:spcBef>
                <a:spcPct val="50000"/>
              </a:spcBef>
            </a:pPr>
            <a:r>
              <a:rPr lang="ar-SA" altLang="en-US" sz="2200" b="1" dirty="0">
                <a:solidFill>
                  <a:srgbClr val="008000"/>
                </a:solidFill>
              </a:rPr>
              <a:t>سس وترانس </a:t>
            </a:r>
            <a:r>
              <a:rPr lang="ar-SA" altLang="en-US" sz="2200" b="1" u="sng" dirty="0">
                <a:solidFill>
                  <a:srgbClr val="008000"/>
                </a:solidFill>
              </a:rPr>
              <a:t>(متشكلات </a:t>
            </a:r>
            <a:r>
              <a:rPr lang="ar-SA" altLang="en-US" sz="2200" b="1" u="sng" dirty="0" smtClean="0">
                <a:solidFill>
                  <a:srgbClr val="008000"/>
                </a:solidFill>
              </a:rPr>
              <a:t>هندسية)</a:t>
            </a:r>
            <a:endParaRPr lang="ar-SA" altLang="en-US" sz="2200" b="1" u="sng" dirty="0">
              <a:solidFill>
                <a:srgbClr val="008000"/>
              </a:solidFill>
            </a:endParaRPr>
          </a:p>
          <a:p>
            <a:pPr algn="r" eaLnBrk="1" hangingPunct="1">
              <a:spcBef>
                <a:spcPct val="50000"/>
              </a:spcBef>
            </a:pPr>
            <a:r>
              <a:rPr lang="ar-SA" altLang="en-US" sz="2200" b="1" dirty="0">
                <a:solidFill>
                  <a:srgbClr val="008000"/>
                </a:solidFill>
              </a:rPr>
              <a:t>يعني وجود مجموعات </a:t>
            </a:r>
            <a:r>
              <a:rPr lang="ar-SA" altLang="en-US" sz="2200" b="1" dirty="0" smtClean="0">
                <a:solidFill>
                  <a:srgbClr val="008000"/>
                </a:solidFill>
              </a:rPr>
              <a:t>متشابة </a:t>
            </a:r>
            <a:r>
              <a:rPr lang="ar-SA" altLang="en-US" sz="2200" b="1" dirty="0">
                <a:solidFill>
                  <a:srgbClr val="008000"/>
                </a:solidFill>
              </a:rPr>
              <a:t>على طرفي </a:t>
            </a:r>
            <a:r>
              <a:rPr lang="ar-SA" altLang="en-US" sz="2200" b="1" dirty="0" smtClean="0">
                <a:solidFill>
                  <a:srgbClr val="008000"/>
                </a:solidFill>
              </a:rPr>
              <a:t>الرابطة الثنائية, بالتالي </a:t>
            </a:r>
            <a:r>
              <a:rPr lang="ar-SA" altLang="en-US" sz="2200" b="1" dirty="0">
                <a:solidFill>
                  <a:srgbClr val="008000"/>
                </a:solidFill>
              </a:rPr>
              <a:t>ننظر هل هما في نفس الاتجاه (سس)</a:t>
            </a:r>
          </a:p>
          <a:p>
            <a:pPr algn="r" eaLnBrk="1" hangingPunct="1">
              <a:spcBef>
                <a:spcPct val="50000"/>
              </a:spcBef>
            </a:pPr>
            <a:r>
              <a:rPr lang="ar-SA" altLang="en-US" sz="2200" b="1" dirty="0">
                <a:solidFill>
                  <a:srgbClr val="008000"/>
                </a:solidFill>
              </a:rPr>
              <a:t>او: في اتجاهين متعاكسين (ترانس)</a:t>
            </a:r>
            <a:endParaRPr lang="en-GB" altLang="en-US" sz="2200" b="1" dirty="0">
              <a:solidFill>
                <a:srgbClr val="008000"/>
              </a:solidFill>
            </a:endParaRPr>
          </a:p>
        </p:txBody>
      </p:sp>
      <p:sp>
        <p:nvSpPr>
          <p:cNvPr id="48"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49" name="Rectangle 48"/>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50"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51" name="Rectangle 50">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52" name="Rectangle 51">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53" name="Rectangle 52">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54" name="Rectangle 53">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55" name="Rectangle 54"/>
          <p:cNvSpPr/>
          <p:nvPr/>
        </p:nvSpPr>
        <p:spPr>
          <a:xfrm>
            <a:off x="155863" y="844565"/>
            <a:ext cx="6306085" cy="461665"/>
          </a:xfrm>
          <a:prstGeom prst="rect">
            <a:avLst/>
          </a:prstGeom>
        </p:spPr>
        <p:txBody>
          <a:bodyPr wrap="none">
            <a:spAutoFit/>
          </a:bodyPr>
          <a:lstStyle/>
          <a:p>
            <a:r>
              <a:rPr lang="en-US" altLang="en-US" sz="2400" b="1" dirty="0">
                <a:solidFill>
                  <a:srgbClr val="C00000"/>
                </a:solidFill>
              </a:rPr>
              <a:t>7.2 Alkenes alkynes and aromatic hydrocarbon </a:t>
            </a:r>
          </a:p>
        </p:txBody>
      </p:sp>
      <p:pic>
        <p:nvPicPr>
          <p:cNvPr id="56" name="Picture 2" descr="نتيجة بحث الصور عن ‪light clip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892819">
            <a:off x="9195389" y="2062803"/>
            <a:ext cx="503953" cy="595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05059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sz="half" idx="1"/>
          </p:nvPr>
        </p:nvSpPr>
        <p:spPr>
          <a:xfrm>
            <a:off x="155862" y="2032001"/>
            <a:ext cx="11194127" cy="2113280"/>
          </a:xfrm>
        </p:spPr>
        <p:txBody>
          <a:bodyPr>
            <a:normAutofit/>
          </a:bodyPr>
          <a:lstStyle/>
          <a:p>
            <a:pPr eaLnBrk="1" hangingPunct="1"/>
            <a:r>
              <a:rPr lang="en-US" altLang="en-US" sz="2400" dirty="0"/>
              <a:t>Unlike alkanes, alkenes cannot rotate freely about the double bond.</a:t>
            </a:r>
          </a:p>
          <a:p>
            <a:pPr lvl="1" eaLnBrk="1" hangingPunct="1"/>
            <a:r>
              <a:rPr lang="en-US" altLang="en-US" sz="2400" dirty="0"/>
              <a:t>The side-to-side overlap in the </a:t>
            </a:r>
            <a:r>
              <a:rPr lang="en-US" altLang="en-US" sz="2400" i="1" dirty="0">
                <a:latin typeface="Symbol" panose="05050102010706020507" pitchFamily="18" charset="2"/>
                <a:sym typeface="Symbol" panose="05050102010706020507" pitchFamily="18" charset="2"/>
              </a:rPr>
              <a:t></a:t>
            </a:r>
            <a:r>
              <a:rPr lang="en-US" altLang="en-US" sz="2400" dirty="0"/>
              <a:t>-bond makes this impossible without breaking the </a:t>
            </a:r>
            <a:r>
              <a:rPr lang="en-US" altLang="en-US" sz="2400" i="1" dirty="0">
                <a:latin typeface="Symbol" panose="05050102010706020507" pitchFamily="18" charset="2"/>
                <a:sym typeface="Symbol" panose="05050102010706020507" pitchFamily="18" charset="2"/>
              </a:rPr>
              <a:t></a:t>
            </a:r>
            <a:r>
              <a:rPr lang="en-US" altLang="en-US" sz="2400" dirty="0"/>
              <a:t>-bond.</a:t>
            </a:r>
          </a:p>
        </p:txBody>
      </p:sp>
      <p:pic>
        <p:nvPicPr>
          <p:cNvPr id="27653" name="Picture 10" descr="24_08_Figure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260" y="3515985"/>
            <a:ext cx="8583929" cy="3359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1" y="1375410"/>
            <a:ext cx="3830321" cy="551429"/>
          </a:xfrm>
          <a:prstGeom prst="rect">
            <a:avLst/>
          </a:prstGeom>
        </p:spPr>
        <p:txBody>
          <a:bodyPr vert="horz" lIns="91440" tIns="45720" rIns="91440" bIns="45720" rtlCol="0" anchor="ctr">
            <a:normAutofit fontScale="92500"/>
          </a:bodyPr>
          <a:lstStyle>
            <a:lvl1pPr algn="l" defTabSz="857250" rtl="0" eaLnBrk="1" latinLnBrk="0" hangingPunct="1">
              <a:lnSpc>
                <a:spcPct val="90000"/>
              </a:lnSpc>
              <a:spcBef>
                <a:spcPct val="0"/>
              </a:spcBef>
              <a:buNone/>
              <a:defRPr sz="5063" kern="1200" cap="all" baseline="0">
                <a:blipFill>
                  <a:blip r:embed="rId4">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altLang="en-US" sz="2400" b="1" dirty="0">
                <a:solidFill>
                  <a:schemeClr val="accent1"/>
                </a:solidFill>
              </a:rPr>
              <a:t>Structure of Alkenes</a:t>
            </a:r>
            <a:endParaRPr lang="en-US" altLang="en-US" sz="2400" b="1" dirty="0" smtClean="0">
              <a:solidFill>
                <a:schemeClr val="accent1"/>
              </a:solidFill>
            </a:endParaRPr>
          </a:p>
        </p:txBody>
      </p:sp>
      <p:sp>
        <p:nvSpPr>
          <p:cNvPr id="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8" name="Rectangle 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9" name="صورة 7"/>
          <p:cNvPicPr/>
          <p:nvPr/>
        </p:nvPicPr>
        <p:blipFill>
          <a:blip r:embed="rId5">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0" name="Rectangle 9">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p:cNvSpPr/>
          <p:nvPr/>
        </p:nvSpPr>
        <p:spPr>
          <a:xfrm>
            <a:off x="155863" y="844565"/>
            <a:ext cx="6306085" cy="461665"/>
          </a:xfrm>
          <a:prstGeom prst="rect">
            <a:avLst/>
          </a:prstGeom>
        </p:spPr>
        <p:txBody>
          <a:bodyPr wrap="none">
            <a:spAutoFit/>
          </a:bodyPr>
          <a:lstStyle/>
          <a:p>
            <a:r>
              <a:rPr lang="en-US" altLang="en-US" sz="2400" b="1" dirty="0">
                <a:solidFill>
                  <a:srgbClr val="C00000"/>
                </a:solidFill>
              </a:rPr>
              <a:t>7.2 Alkenes alkynes and aromatic hydrocarbon </a:t>
            </a:r>
          </a:p>
        </p:txBody>
      </p:sp>
    </p:spTree>
    <p:extLst>
      <p:ext uri="{BB962C8B-B14F-4D97-AF65-F5344CB8AC3E}">
        <p14:creationId xmlns:p14="http://schemas.microsoft.com/office/powerpoint/2010/main" val="626080459"/>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itle 1"/>
          <p:cNvSpPr>
            <a:spLocks/>
          </p:cNvSpPr>
          <p:nvPr/>
        </p:nvSpPr>
        <p:spPr bwMode="auto">
          <a:xfrm>
            <a:off x="-55879" y="1176491"/>
            <a:ext cx="8290560"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ar-SA" altLang="en-US" sz="2400" b="1" u="sng" dirty="0">
                <a:solidFill>
                  <a:srgbClr val="C00000"/>
                </a:solidFill>
              </a:rPr>
              <a:t/>
            </a:r>
            <a:br>
              <a:rPr lang="ar-SA" altLang="en-US" sz="2400" b="1" u="sng" dirty="0">
                <a:solidFill>
                  <a:srgbClr val="C00000"/>
                </a:solidFill>
              </a:rPr>
            </a:br>
            <a:r>
              <a:rPr lang="en-US" altLang="en-US" sz="2400" b="1" u="sng" dirty="0">
                <a:solidFill>
                  <a:srgbClr val="C00000"/>
                </a:solidFill>
              </a:rPr>
              <a:t> Alkene Nomenclature</a:t>
            </a:r>
            <a:r>
              <a:rPr lang="en-US" altLang="en-US" sz="2400" dirty="0">
                <a:solidFill>
                  <a:srgbClr val="C00000"/>
                </a:solidFill>
              </a:rPr>
              <a:t> </a:t>
            </a:r>
            <a:br>
              <a:rPr lang="en-US" altLang="en-US" sz="2400" dirty="0">
                <a:solidFill>
                  <a:srgbClr val="C00000"/>
                </a:solidFill>
              </a:rPr>
            </a:br>
            <a:endParaRPr lang="ar-SA" altLang="en-US" sz="2400" dirty="0">
              <a:solidFill>
                <a:srgbClr val="C00000"/>
              </a:solidFill>
            </a:endParaRPr>
          </a:p>
        </p:txBody>
      </p:sp>
      <p:sp>
        <p:nvSpPr>
          <p:cNvPr id="3" name="Content Placeholder 2"/>
          <p:cNvSpPr>
            <a:spLocks/>
          </p:cNvSpPr>
          <p:nvPr/>
        </p:nvSpPr>
        <p:spPr bwMode="auto">
          <a:xfrm>
            <a:off x="1312545" y="2063750"/>
            <a:ext cx="9780270" cy="512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r" rtl="1" eaLnBrk="1" hangingPunct="1">
              <a:spcBef>
                <a:spcPct val="20000"/>
              </a:spcBef>
              <a:buClr>
                <a:schemeClr val="bg2"/>
              </a:buClr>
              <a:buSzPct val="75000"/>
              <a:buFont typeface="Wingdings" panose="05000000000000000000" pitchFamily="2" charset="2"/>
              <a:buChar char="n"/>
            </a:pPr>
            <a:r>
              <a:rPr lang="ar-SA" altLang="en-US" dirty="0"/>
              <a:t>ابدأ بترقيم ذرات الكربون في السلسلة من </a:t>
            </a:r>
            <a:r>
              <a:rPr lang="ar-SA" altLang="en-US" u="sng" dirty="0"/>
              <a:t>الجهة الأقرب إلى الرابطة المزدوجة.</a:t>
            </a:r>
          </a:p>
          <a:p>
            <a:pPr algn="r" rtl="1" eaLnBrk="1" hangingPunct="1">
              <a:spcBef>
                <a:spcPct val="20000"/>
              </a:spcBef>
              <a:buClr>
                <a:schemeClr val="bg2"/>
              </a:buClr>
              <a:buSzPct val="75000"/>
              <a:buFont typeface="Wingdings" panose="05000000000000000000" pitchFamily="2" charset="2"/>
              <a:buChar char="n"/>
            </a:pPr>
            <a:endParaRPr lang="ar-SA" altLang="en-US" u="sng" dirty="0" smtClean="0"/>
          </a:p>
          <a:p>
            <a:pPr algn="r" rtl="1" eaLnBrk="1" hangingPunct="1">
              <a:spcBef>
                <a:spcPct val="20000"/>
              </a:spcBef>
              <a:buClr>
                <a:schemeClr val="bg2"/>
              </a:buClr>
              <a:buSzPct val="75000"/>
              <a:buFont typeface="Wingdings" panose="05000000000000000000" pitchFamily="2" charset="2"/>
              <a:buChar char="n"/>
            </a:pPr>
            <a:endParaRPr lang="ar-SA" altLang="en-US" u="sng" dirty="0"/>
          </a:p>
          <a:p>
            <a:pPr algn="r" rtl="1" eaLnBrk="1" hangingPunct="1">
              <a:spcBef>
                <a:spcPct val="20000"/>
              </a:spcBef>
              <a:buClr>
                <a:schemeClr val="bg2"/>
              </a:buClr>
              <a:buSzPct val="75000"/>
              <a:buFont typeface="Wingdings" panose="05000000000000000000" pitchFamily="2" charset="2"/>
              <a:buChar char="n"/>
            </a:pPr>
            <a:endParaRPr lang="ar-SA" altLang="en-US" dirty="0"/>
          </a:p>
          <a:p>
            <a:pPr algn="r" rtl="1" eaLnBrk="1" hangingPunct="1">
              <a:spcBef>
                <a:spcPct val="20000"/>
              </a:spcBef>
              <a:buClr>
                <a:schemeClr val="bg2"/>
              </a:buClr>
              <a:buSzPct val="75000"/>
              <a:buFont typeface="Wingdings" panose="05000000000000000000" pitchFamily="2" charset="2"/>
              <a:buNone/>
            </a:pPr>
            <a:r>
              <a:rPr lang="ar-SA" altLang="en-US" dirty="0"/>
              <a:t> </a:t>
            </a:r>
          </a:p>
          <a:p>
            <a:pPr algn="ctr" rtl="1" eaLnBrk="1" hangingPunct="1">
              <a:spcBef>
                <a:spcPct val="20000"/>
              </a:spcBef>
              <a:buClr>
                <a:schemeClr val="bg2"/>
              </a:buClr>
              <a:buSzPct val="75000"/>
              <a:buFont typeface="Wingdings" panose="05000000000000000000" pitchFamily="2" charset="2"/>
              <a:buNone/>
            </a:pPr>
            <a:r>
              <a:rPr lang="ar-SA" altLang="en-US" dirty="0"/>
              <a:t>           </a:t>
            </a:r>
            <a:r>
              <a:rPr lang="en-US" altLang="en-US" dirty="0">
                <a:solidFill>
                  <a:srgbClr val="0000FF"/>
                </a:solidFill>
              </a:rPr>
              <a:t>3-methyl-2-heptene </a:t>
            </a:r>
            <a:r>
              <a:rPr lang="en-US" altLang="en-US" dirty="0"/>
              <a:t>    </a:t>
            </a:r>
            <a:endParaRPr lang="ar-SA" altLang="en-US" dirty="0"/>
          </a:p>
        </p:txBody>
      </p:sp>
      <p:grpSp>
        <p:nvGrpSpPr>
          <p:cNvPr id="2" name="Group 51"/>
          <p:cNvGrpSpPr>
            <a:grpSpLocks/>
          </p:cNvGrpSpPr>
          <p:nvPr/>
        </p:nvGrpSpPr>
        <p:grpSpPr bwMode="auto">
          <a:xfrm>
            <a:off x="2117937" y="3290442"/>
            <a:ext cx="6375401" cy="487681"/>
            <a:chOff x="3156" y="1633"/>
            <a:chExt cx="3765" cy="288"/>
          </a:xfrm>
        </p:grpSpPr>
        <p:sp>
          <p:nvSpPr>
            <p:cNvPr id="31772" name="Text Box 28"/>
            <p:cNvSpPr txBox="1">
              <a:spLocks noChangeArrowheads="1"/>
            </p:cNvSpPr>
            <p:nvPr/>
          </p:nvSpPr>
          <p:spPr bwMode="auto">
            <a:xfrm>
              <a:off x="3156" y="1634"/>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31773" name="Text Box 29"/>
            <p:cNvSpPr txBox="1">
              <a:spLocks noChangeArrowheads="1"/>
            </p:cNvSpPr>
            <p:nvPr/>
          </p:nvSpPr>
          <p:spPr bwMode="auto">
            <a:xfrm>
              <a:off x="3746" y="1633"/>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31774" name="Line 30"/>
            <p:cNvSpPr>
              <a:spLocks noChangeShapeType="1"/>
            </p:cNvSpPr>
            <p:nvPr/>
          </p:nvSpPr>
          <p:spPr bwMode="auto">
            <a:xfrm>
              <a:off x="4096" y="1761"/>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1775" name="Line 31"/>
            <p:cNvSpPr>
              <a:spLocks noChangeShapeType="1"/>
            </p:cNvSpPr>
            <p:nvPr/>
          </p:nvSpPr>
          <p:spPr bwMode="auto">
            <a:xfrm>
              <a:off x="3552" y="177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1776" name="Text Box 32"/>
            <p:cNvSpPr txBox="1">
              <a:spLocks noChangeArrowheads="1"/>
            </p:cNvSpPr>
            <p:nvPr/>
          </p:nvSpPr>
          <p:spPr bwMode="auto">
            <a:xfrm>
              <a:off x="4258" y="1633"/>
              <a:ext cx="225"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a:t>
              </a:r>
            </a:p>
          </p:txBody>
        </p:sp>
        <p:sp>
          <p:nvSpPr>
            <p:cNvPr id="31777" name="Line 33"/>
            <p:cNvSpPr>
              <a:spLocks noChangeShapeType="1"/>
            </p:cNvSpPr>
            <p:nvPr/>
          </p:nvSpPr>
          <p:spPr bwMode="auto">
            <a:xfrm>
              <a:off x="4500" y="177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1778" name="Text Box 34"/>
            <p:cNvSpPr txBox="1">
              <a:spLocks noChangeArrowheads="1"/>
            </p:cNvSpPr>
            <p:nvPr/>
          </p:nvSpPr>
          <p:spPr bwMode="auto">
            <a:xfrm>
              <a:off x="6468" y="1633"/>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31779" name="Line 35"/>
            <p:cNvSpPr>
              <a:spLocks noChangeShapeType="1"/>
            </p:cNvSpPr>
            <p:nvPr/>
          </p:nvSpPr>
          <p:spPr bwMode="auto">
            <a:xfrm>
              <a:off x="4096" y="1798"/>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sp>
        <p:nvSpPr>
          <p:cNvPr id="24581" name="Text Box 16"/>
          <p:cNvSpPr txBox="1">
            <a:spLocks noChangeArrowheads="1"/>
          </p:cNvSpPr>
          <p:nvPr/>
        </p:nvSpPr>
        <p:spPr bwMode="auto">
          <a:xfrm>
            <a:off x="6750897" y="3290441"/>
            <a:ext cx="766557"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24582" name="Text Box 16"/>
          <p:cNvSpPr txBox="1">
            <a:spLocks noChangeArrowheads="1"/>
          </p:cNvSpPr>
          <p:nvPr/>
        </p:nvSpPr>
        <p:spPr bwMode="auto">
          <a:xfrm>
            <a:off x="5694257" y="3290441"/>
            <a:ext cx="766557"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24583" name="Text Box 16"/>
          <p:cNvSpPr txBox="1">
            <a:spLocks noChangeArrowheads="1"/>
          </p:cNvSpPr>
          <p:nvPr/>
        </p:nvSpPr>
        <p:spPr bwMode="auto">
          <a:xfrm>
            <a:off x="4718897" y="3290441"/>
            <a:ext cx="766557"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2</a:t>
            </a:r>
            <a:endParaRPr lang="en-US" altLang="en-US" sz="2560"/>
          </a:p>
        </p:txBody>
      </p:sp>
      <p:sp>
        <p:nvSpPr>
          <p:cNvPr id="31753" name="Line 33"/>
          <p:cNvSpPr>
            <a:spLocks noChangeShapeType="1"/>
          </p:cNvSpPr>
          <p:nvPr/>
        </p:nvSpPr>
        <p:spPr bwMode="auto">
          <a:xfrm>
            <a:off x="5369137" y="3534280"/>
            <a:ext cx="32512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1754" name="Line 33"/>
          <p:cNvSpPr>
            <a:spLocks noChangeShapeType="1"/>
          </p:cNvSpPr>
          <p:nvPr/>
        </p:nvSpPr>
        <p:spPr bwMode="auto">
          <a:xfrm>
            <a:off x="6425777" y="3534280"/>
            <a:ext cx="32512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1755" name="Line 33"/>
          <p:cNvSpPr>
            <a:spLocks noChangeShapeType="1"/>
          </p:cNvSpPr>
          <p:nvPr/>
        </p:nvSpPr>
        <p:spPr bwMode="auto">
          <a:xfrm>
            <a:off x="7401137" y="3534280"/>
            <a:ext cx="32512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587" name="Text Box 29"/>
          <p:cNvSpPr txBox="1">
            <a:spLocks noChangeArrowheads="1"/>
          </p:cNvSpPr>
          <p:nvPr/>
        </p:nvSpPr>
        <p:spPr bwMode="auto">
          <a:xfrm>
            <a:off x="3987377" y="3940681"/>
            <a:ext cx="766557"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24588" name="Line 1083"/>
          <p:cNvSpPr>
            <a:spLocks noChangeShapeType="1"/>
          </p:cNvSpPr>
          <p:nvPr/>
        </p:nvSpPr>
        <p:spPr bwMode="auto">
          <a:xfrm rot="-5400000">
            <a:off x="4068657" y="3859400"/>
            <a:ext cx="32512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nvGrpSpPr>
          <p:cNvPr id="4" name="Group 51"/>
          <p:cNvGrpSpPr>
            <a:grpSpLocks/>
          </p:cNvGrpSpPr>
          <p:nvPr/>
        </p:nvGrpSpPr>
        <p:grpSpPr bwMode="auto">
          <a:xfrm>
            <a:off x="2815591" y="5481616"/>
            <a:ext cx="4485640" cy="487681"/>
            <a:chOff x="3156" y="1633"/>
            <a:chExt cx="2649" cy="288"/>
          </a:xfrm>
        </p:grpSpPr>
        <p:sp>
          <p:nvSpPr>
            <p:cNvPr id="31764" name="Text Box 28"/>
            <p:cNvSpPr txBox="1">
              <a:spLocks noChangeArrowheads="1"/>
            </p:cNvSpPr>
            <p:nvPr/>
          </p:nvSpPr>
          <p:spPr bwMode="auto">
            <a:xfrm>
              <a:off x="3156" y="1634"/>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r>
                <a:rPr lang="en-US" altLang="en-US" sz="2560" baseline="-25000"/>
                <a:t>3</a:t>
              </a:r>
              <a:endParaRPr lang="en-US" altLang="en-US" sz="2560"/>
            </a:p>
          </p:txBody>
        </p:sp>
        <p:sp>
          <p:nvSpPr>
            <p:cNvPr id="31765" name="Text Box 29"/>
            <p:cNvSpPr txBox="1">
              <a:spLocks noChangeArrowheads="1"/>
            </p:cNvSpPr>
            <p:nvPr/>
          </p:nvSpPr>
          <p:spPr bwMode="auto">
            <a:xfrm>
              <a:off x="3746" y="1633"/>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31766" name="Line 30"/>
            <p:cNvSpPr>
              <a:spLocks noChangeShapeType="1"/>
            </p:cNvSpPr>
            <p:nvPr/>
          </p:nvSpPr>
          <p:spPr bwMode="auto">
            <a:xfrm>
              <a:off x="4096" y="1761"/>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1767" name="Line 31"/>
            <p:cNvSpPr>
              <a:spLocks noChangeShapeType="1"/>
            </p:cNvSpPr>
            <p:nvPr/>
          </p:nvSpPr>
          <p:spPr bwMode="auto">
            <a:xfrm>
              <a:off x="3552" y="177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1768" name="Text Box 32"/>
            <p:cNvSpPr txBox="1">
              <a:spLocks noChangeArrowheads="1"/>
            </p:cNvSpPr>
            <p:nvPr/>
          </p:nvSpPr>
          <p:spPr bwMode="auto">
            <a:xfrm>
              <a:off x="4258" y="1633"/>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a:t>
              </a:r>
            </a:p>
          </p:txBody>
        </p:sp>
        <p:sp>
          <p:nvSpPr>
            <p:cNvPr id="31769" name="Line 33"/>
            <p:cNvSpPr>
              <a:spLocks noChangeShapeType="1"/>
            </p:cNvSpPr>
            <p:nvPr/>
          </p:nvSpPr>
          <p:spPr bwMode="auto">
            <a:xfrm>
              <a:off x="4625" y="177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1770" name="Text Box 34"/>
            <p:cNvSpPr txBox="1">
              <a:spLocks noChangeArrowheads="1"/>
            </p:cNvSpPr>
            <p:nvPr/>
          </p:nvSpPr>
          <p:spPr bwMode="auto">
            <a:xfrm>
              <a:off x="4799" y="1633"/>
              <a:ext cx="1006"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CH     CH</a:t>
              </a:r>
              <a:r>
                <a:rPr lang="en-US" altLang="en-US" sz="2560" baseline="-25000"/>
                <a:t>3</a:t>
              </a:r>
              <a:endParaRPr lang="en-US" altLang="en-US" sz="2560"/>
            </a:p>
          </p:txBody>
        </p:sp>
        <p:sp>
          <p:nvSpPr>
            <p:cNvPr id="31771" name="Line 35"/>
            <p:cNvSpPr>
              <a:spLocks noChangeShapeType="1"/>
            </p:cNvSpPr>
            <p:nvPr/>
          </p:nvSpPr>
          <p:spPr bwMode="auto">
            <a:xfrm>
              <a:off x="4096" y="1798"/>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sp>
        <p:nvSpPr>
          <p:cNvPr id="39" name="Line 33"/>
          <p:cNvSpPr>
            <a:spLocks noChangeShapeType="1"/>
          </p:cNvSpPr>
          <p:nvPr/>
        </p:nvSpPr>
        <p:spPr bwMode="auto">
          <a:xfrm>
            <a:off x="6229350" y="5725453"/>
            <a:ext cx="32512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40" name="Line 1083"/>
          <p:cNvSpPr>
            <a:spLocks noChangeShapeType="1"/>
          </p:cNvSpPr>
          <p:nvPr/>
        </p:nvSpPr>
        <p:spPr bwMode="auto">
          <a:xfrm rot="-5400000">
            <a:off x="5660390" y="6050573"/>
            <a:ext cx="32512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41" name="TextBox 40"/>
          <p:cNvSpPr txBox="1">
            <a:spLocks noChangeArrowheads="1"/>
          </p:cNvSpPr>
          <p:nvPr/>
        </p:nvSpPr>
        <p:spPr bwMode="auto">
          <a:xfrm>
            <a:off x="5660390" y="6213134"/>
            <a:ext cx="65024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t>Br</a:t>
            </a:r>
            <a:endParaRPr lang="ar-SA" altLang="en-US" sz="2560"/>
          </a:p>
        </p:txBody>
      </p:sp>
      <p:sp>
        <p:nvSpPr>
          <p:cNvPr id="42" name="TextBox 41"/>
          <p:cNvSpPr txBox="1">
            <a:spLocks noChangeArrowheads="1"/>
          </p:cNvSpPr>
          <p:nvPr/>
        </p:nvSpPr>
        <p:spPr bwMode="auto">
          <a:xfrm>
            <a:off x="3501391" y="6710974"/>
            <a:ext cx="39166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a:solidFill>
                  <a:srgbClr val="0000FF"/>
                </a:solidFill>
              </a:rPr>
              <a:t>4-bromo-2-pentene</a:t>
            </a:r>
            <a:endParaRPr lang="ar-SA" altLang="en-US" sz="2400">
              <a:solidFill>
                <a:srgbClr val="0000FF"/>
              </a:solidFill>
            </a:endParaRPr>
          </a:p>
        </p:txBody>
      </p:sp>
      <p:sp>
        <p:nvSpPr>
          <p:cNvPr id="31763" name="Line 36"/>
          <p:cNvSpPr>
            <a:spLocks noChangeShapeType="1"/>
          </p:cNvSpPr>
          <p:nvPr/>
        </p:nvSpPr>
        <p:spPr bwMode="auto">
          <a:xfrm>
            <a:off x="1042671" y="5251320"/>
            <a:ext cx="898651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6"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37" name="Rectangle 3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38"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43" name="Rectangle 42">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44" name="Rectangle 43">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45" name="Rectangle 44">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46" name="Rectangle 45">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47" name="Rectangle 46"/>
          <p:cNvSpPr/>
          <p:nvPr/>
        </p:nvSpPr>
        <p:spPr>
          <a:xfrm>
            <a:off x="155863" y="844565"/>
            <a:ext cx="6306085" cy="461665"/>
          </a:xfrm>
          <a:prstGeom prst="rect">
            <a:avLst/>
          </a:prstGeom>
        </p:spPr>
        <p:txBody>
          <a:bodyPr wrap="none">
            <a:spAutoFit/>
          </a:bodyPr>
          <a:lstStyle/>
          <a:p>
            <a:r>
              <a:rPr lang="en-US" altLang="en-US" sz="2400" b="1" dirty="0">
                <a:solidFill>
                  <a:srgbClr val="C00000"/>
                </a:solidFill>
              </a:rPr>
              <a:t>7.2 Alkenes alkynes and aromatic hydrocarbon </a:t>
            </a:r>
          </a:p>
        </p:txBody>
      </p:sp>
    </p:spTree>
    <p:extLst>
      <p:ext uri="{BB962C8B-B14F-4D97-AF65-F5344CB8AC3E}">
        <p14:creationId xmlns:p14="http://schemas.microsoft.com/office/powerpoint/2010/main" val="42382854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50" name="Text Box 14"/>
          <p:cNvSpPr txBox="1">
            <a:spLocks noChangeArrowheads="1"/>
          </p:cNvSpPr>
          <p:nvPr/>
        </p:nvSpPr>
        <p:spPr bwMode="auto">
          <a:xfrm>
            <a:off x="1924050" y="5113020"/>
            <a:ext cx="1734770" cy="552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987">
                <a:solidFill>
                  <a:srgbClr val="00B050"/>
                </a:solidFill>
                <a:cs typeface="Times New Roman" panose="02020603050405020304" pitchFamily="18" charset="0"/>
              </a:rPr>
              <a:t>1-butyne</a:t>
            </a:r>
          </a:p>
        </p:txBody>
      </p:sp>
      <p:sp>
        <p:nvSpPr>
          <p:cNvPr id="65560" name="Text Box 24"/>
          <p:cNvSpPr txBox="1">
            <a:spLocks noChangeArrowheads="1"/>
          </p:cNvSpPr>
          <p:nvPr/>
        </p:nvSpPr>
        <p:spPr bwMode="auto">
          <a:xfrm>
            <a:off x="6394450" y="5128261"/>
            <a:ext cx="1795684" cy="552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987">
                <a:solidFill>
                  <a:srgbClr val="00B050"/>
                </a:solidFill>
                <a:cs typeface="Times New Roman" panose="02020603050405020304" pitchFamily="18" charset="0"/>
              </a:rPr>
              <a:t>2-butyne</a:t>
            </a:r>
          </a:p>
        </p:txBody>
      </p:sp>
      <p:grpSp>
        <p:nvGrpSpPr>
          <p:cNvPr id="2" name="Group 67"/>
          <p:cNvGrpSpPr>
            <a:grpSpLocks/>
          </p:cNvGrpSpPr>
          <p:nvPr/>
        </p:nvGrpSpPr>
        <p:grpSpPr bwMode="auto">
          <a:xfrm>
            <a:off x="1436371" y="4560997"/>
            <a:ext cx="3566161" cy="553721"/>
            <a:chOff x="480" y="1632"/>
            <a:chExt cx="2106" cy="327"/>
          </a:xfrm>
        </p:grpSpPr>
        <p:sp>
          <p:nvSpPr>
            <p:cNvPr id="38930" name="Text Box 6"/>
            <p:cNvSpPr txBox="1">
              <a:spLocks noChangeArrowheads="1"/>
            </p:cNvSpPr>
            <p:nvPr/>
          </p:nvSpPr>
          <p:spPr bwMode="auto">
            <a:xfrm>
              <a:off x="480" y="1633"/>
              <a:ext cx="420"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987"/>
                <a:t>CH</a:t>
              </a:r>
            </a:p>
          </p:txBody>
        </p:sp>
        <p:sp>
          <p:nvSpPr>
            <p:cNvPr id="38931" name="Text Box 7"/>
            <p:cNvSpPr txBox="1">
              <a:spLocks noChangeArrowheads="1"/>
            </p:cNvSpPr>
            <p:nvPr/>
          </p:nvSpPr>
          <p:spPr bwMode="auto">
            <a:xfrm>
              <a:off x="1070" y="1632"/>
              <a:ext cx="245"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987"/>
                <a:t>C</a:t>
              </a:r>
            </a:p>
          </p:txBody>
        </p:sp>
        <p:sp>
          <p:nvSpPr>
            <p:cNvPr id="38932" name="Line 8"/>
            <p:cNvSpPr>
              <a:spLocks noChangeShapeType="1"/>
            </p:cNvSpPr>
            <p:nvPr/>
          </p:nvSpPr>
          <p:spPr bwMode="auto">
            <a:xfrm>
              <a:off x="872" y="173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8933" name="Line 9"/>
            <p:cNvSpPr>
              <a:spLocks noChangeShapeType="1"/>
            </p:cNvSpPr>
            <p:nvPr/>
          </p:nvSpPr>
          <p:spPr bwMode="auto">
            <a:xfrm>
              <a:off x="1312" y="17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8934" name="Text Box 10"/>
            <p:cNvSpPr txBox="1">
              <a:spLocks noChangeArrowheads="1"/>
            </p:cNvSpPr>
            <p:nvPr/>
          </p:nvSpPr>
          <p:spPr bwMode="auto">
            <a:xfrm>
              <a:off x="1470" y="1632"/>
              <a:ext cx="51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987"/>
                <a:t>CH</a:t>
              </a:r>
              <a:r>
                <a:rPr lang="en-US" altLang="en-US" sz="2987" baseline="-25000"/>
                <a:t>2</a:t>
              </a:r>
              <a:endParaRPr lang="en-US" altLang="en-US" sz="2987"/>
            </a:p>
          </p:txBody>
        </p:sp>
        <p:sp>
          <p:nvSpPr>
            <p:cNvPr id="38935" name="Line 11"/>
            <p:cNvSpPr>
              <a:spLocks noChangeShapeType="1"/>
            </p:cNvSpPr>
            <p:nvPr/>
          </p:nvSpPr>
          <p:spPr bwMode="auto">
            <a:xfrm>
              <a:off x="1901" y="17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8936" name="Text Box 12"/>
            <p:cNvSpPr txBox="1">
              <a:spLocks noChangeArrowheads="1"/>
            </p:cNvSpPr>
            <p:nvPr/>
          </p:nvSpPr>
          <p:spPr bwMode="auto">
            <a:xfrm>
              <a:off x="2075" y="1632"/>
              <a:ext cx="51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987"/>
                <a:t>CH</a:t>
              </a:r>
              <a:r>
                <a:rPr lang="en-US" altLang="en-US" sz="2987" baseline="-25000"/>
                <a:t>3</a:t>
              </a:r>
              <a:endParaRPr lang="en-US" altLang="en-US" sz="2987"/>
            </a:p>
          </p:txBody>
        </p:sp>
        <p:sp>
          <p:nvSpPr>
            <p:cNvPr id="38937" name="Line 13"/>
            <p:cNvSpPr>
              <a:spLocks noChangeShapeType="1"/>
            </p:cNvSpPr>
            <p:nvPr/>
          </p:nvSpPr>
          <p:spPr bwMode="auto">
            <a:xfrm>
              <a:off x="872" y="17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8938" name="Line 63"/>
            <p:cNvSpPr>
              <a:spLocks noChangeShapeType="1"/>
            </p:cNvSpPr>
            <p:nvPr/>
          </p:nvSpPr>
          <p:spPr bwMode="auto">
            <a:xfrm>
              <a:off x="872" y="181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grpSp>
        <p:nvGrpSpPr>
          <p:cNvPr id="3" name="Group 68"/>
          <p:cNvGrpSpPr>
            <a:grpSpLocks/>
          </p:cNvGrpSpPr>
          <p:nvPr/>
        </p:nvGrpSpPr>
        <p:grpSpPr bwMode="auto">
          <a:xfrm>
            <a:off x="5662933" y="4572851"/>
            <a:ext cx="3295228" cy="553721"/>
            <a:chOff x="3156" y="1633"/>
            <a:chExt cx="1946" cy="327"/>
          </a:xfrm>
        </p:grpSpPr>
        <p:sp>
          <p:nvSpPr>
            <p:cNvPr id="38921" name="Text Box 16"/>
            <p:cNvSpPr txBox="1">
              <a:spLocks noChangeArrowheads="1"/>
            </p:cNvSpPr>
            <p:nvPr/>
          </p:nvSpPr>
          <p:spPr bwMode="auto">
            <a:xfrm>
              <a:off x="3156" y="1634"/>
              <a:ext cx="51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987"/>
                <a:t>CH</a:t>
              </a:r>
              <a:r>
                <a:rPr lang="en-US" altLang="en-US" sz="2987" baseline="-25000"/>
                <a:t>3</a:t>
              </a:r>
              <a:endParaRPr lang="en-US" altLang="en-US" sz="2987"/>
            </a:p>
          </p:txBody>
        </p:sp>
        <p:sp>
          <p:nvSpPr>
            <p:cNvPr id="38922" name="Text Box 17"/>
            <p:cNvSpPr txBox="1">
              <a:spLocks noChangeArrowheads="1"/>
            </p:cNvSpPr>
            <p:nvPr/>
          </p:nvSpPr>
          <p:spPr bwMode="auto">
            <a:xfrm>
              <a:off x="3746" y="1633"/>
              <a:ext cx="245"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987"/>
                <a:t>C</a:t>
              </a:r>
            </a:p>
          </p:txBody>
        </p:sp>
        <p:sp>
          <p:nvSpPr>
            <p:cNvPr id="38923" name="Line 19"/>
            <p:cNvSpPr>
              <a:spLocks noChangeShapeType="1"/>
            </p:cNvSpPr>
            <p:nvPr/>
          </p:nvSpPr>
          <p:spPr bwMode="auto">
            <a:xfrm>
              <a:off x="3552" y="177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8924" name="Text Box 20"/>
            <p:cNvSpPr txBox="1">
              <a:spLocks noChangeArrowheads="1"/>
            </p:cNvSpPr>
            <p:nvPr/>
          </p:nvSpPr>
          <p:spPr bwMode="auto">
            <a:xfrm>
              <a:off x="4178" y="1633"/>
              <a:ext cx="245"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987"/>
                <a:t>C</a:t>
              </a:r>
            </a:p>
          </p:txBody>
        </p:sp>
        <p:sp>
          <p:nvSpPr>
            <p:cNvPr id="38925" name="Line 21"/>
            <p:cNvSpPr>
              <a:spLocks noChangeShapeType="1"/>
            </p:cNvSpPr>
            <p:nvPr/>
          </p:nvSpPr>
          <p:spPr bwMode="auto">
            <a:xfrm>
              <a:off x="4417" y="177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8926" name="Text Box 22"/>
            <p:cNvSpPr txBox="1">
              <a:spLocks noChangeArrowheads="1"/>
            </p:cNvSpPr>
            <p:nvPr/>
          </p:nvSpPr>
          <p:spPr bwMode="auto">
            <a:xfrm>
              <a:off x="4591" y="1633"/>
              <a:ext cx="51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987"/>
                <a:t>CH</a:t>
              </a:r>
              <a:r>
                <a:rPr lang="en-US" altLang="en-US" sz="2987" baseline="-25000"/>
                <a:t>3</a:t>
              </a:r>
              <a:endParaRPr lang="en-US" altLang="en-US" sz="2987"/>
            </a:p>
          </p:txBody>
        </p:sp>
        <p:sp>
          <p:nvSpPr>
            <p:cNvPr id="38927" name="Line 64"/>
            <p:cNvSpPr>
              <a:spLocks noChangeShapeType="1"/>
            </p:cNvSpPr>
            <p:nvPr/>
          </p:nvSpPr>
          <p:spPr bwMode="auto">
            <a:xfrm>
              <a:off x="3984" y="173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8928" name="Line 65"/>
            <p:cNvSpPr>
              <a:spLocks noChangeShapeType="1"/>
            </p:cNvSpPr>
            <p:nvPr/>
          </p:nvSpPr>
          <p:spPr bwMode="auto">
            <a:xfrm>
              <a:off x="3984" y="17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8929" name="Line 66"/>
            <p:cNvSpPr>
              <a:spLocks noChangeShapeType="1"/>
            </p:cNvSpPr>
            <p:nvPr/>
          </p:nvSpPr>
          <p:spPr bwMode="auto">
            <a:xfrm>
              <a:off x="3984" y="181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sp>
        <p:nvSpPr>
          <p:cNvPr id="38919" name="Text Box 4"/>
          <p:cNvSpPr txBox="1">
            <a:spLocks noChangeArrowheads="1"/>
          </p:cNvSpPr>
          <p:nvPr/>
        </p:nvSpPr>
        <p:spPr bwMode="auto">
          <a:xfrm>
            <a:off x="0" y="2244072"/>
            <a:ext cx="959104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buFont typeface="Wingdings" panose="05000000000000000000" pitchFamily="2" charset="2"/>
              <a:buChar char="q"/>
            </a:pPr>
            <a:r>
              <a:rPr lang="en-US" altLang="en-US" sz="2400" dirty="0">
                <a:cs typeface="Times New Roman" panose="02020603050405020304" pitchFamily="18" charset="0"/>
              </a:rPr>
              <a:t> </a:t>
            </a:r>
            <a:r>
              <a:rPr lang="en-US" altLang="en-US" sz="2400" b="1" dirty="0">
                <a:cs typeface="Times New Roman" panose="02020603050405020304" pitchFamily="18" charset="0"/>
              </a:rPr>
              <a:t>Alkynes:</a:t>
            </a:r>
            <a:r>
              <a:rPr lang="en-US" altLang="en-US" sz="2400" dirty="0">
                <a:cs typeface="Times New Roman" panose="02020603050405020304" pitchFamily="18" charset="0"/>
              </a:rPr>
              <a:t>  at lease one C-C triple bond is present.</a:t>
            </a:r>
            <a:endParaRPr lang="en-US" altLang="en-US" sz="2400" b="1" dirty="0">
              <a:cs typeface="Times New Roman" panose="02020603050405020304" pitchFamily="18" charset="0"/>
            </a:endParaRPr>
          </a:p>
          <a:p>
            <a:pPr eaLnBrk="1" hangingPunct="1">
              <a:spcBef>
                <a:spcPct val="50000"/>
              </a:spcBef>
              <a:buFont typeface="Wingdings" panose="05000000000000000000" pitchFamily="2" charset="2"/>
              <a:buChar char="q"/>
            </a:pPr>
            <a:r>
              <a:rPr lang="en-US" altLang="en-US" sz="2400" b="1" dirty="0">
                <a:cs typeface="Times New Roman" panose="02020603050405020304" pitchFamily="18" charset="0"/>
              </a:rPr>
              <a:t> The general formula:</a:t>
            </a:r>
            <a:r>
              <a:rPr lang="en-US" altLang="en-US" sz="2400" dirty="0">
                <a:cs typeface="Times New Roman" panose="02020603050405020304" pitchFamily="18" charset="0"/>
              </a:rPr>
              <a:t> is </a:t>
            </a:r>
            <a:r>
              <a:rPr lang="en-US" altLang="en-US" sz="2400" b="1" dirty="0">
                <a:solidFill>
                  <a:srgbClr val="FF0000"/>
                </a:solidFill>
                <a:cs typeface="Times New Roman" panose="02020603050405020304" pitchFamily="18" charset="0"/>
              </a:rPr>
              <a:t>C</a:t>
            </a:r>
            <a:r>
              <a:rPr lang="en-US" altLang="en-US" sz="2400" b="1" baseline="-25000" dirty="0">
                <a:solidFill>
                  <a:srgbClr val="FF0000"/>
                </a:solidFill>
                <a:cs typeface="Times New Roman" panose="02020603050405020304" pitchFamily="18" charset="0"/>
              </a:rPr>
              <a:t>n</a:t>
            </a:r>
            <a:r>
              <a:rPr lang="en-US" altLang="en-US" sz="2400" b="1" dirty="0">
                <a:solidFill>
                  <a:srgbClr val="FF0000"/>
                </a:solidFill>
                <a:cs typeface="Times New Roman" panose="02020603050405020304" pitchFamily="18" charset="0"/>
              </a:rPr>
              <a:t>H</a:t>
            </a:r>
            <a:r>
              <a:rPr lang="en-US" altLang="en-US" sz="2400" b="1" baseline="-25000" dirty="0">
                <a:solidFill>
                  <a:srgbClr val="FF0000"/>
                </a:solidFill>
                <a:cs typeface="Times New Roman" panose="02020603050405020304" pitchFamily="18" charset="0"/>
              </a:rPr>
              <a:t>2n-2</a:t>
            </a:r>
            <a:r>
              <a:rPr lang="en-US" altLang="en-US" sz="2400" dirty="0">
                <a:cs typeface="Times New Roman" panose="02020603050405020304" pitchFamily="18" charset="0"/>
              </a:rPr>
              <a:t> where n = 2,3,4,…</a:t>
            </a:r>
          </a:p>
          <a:p>
            <a:pPr eaLnBrk="1" hangingPunct="1">
              <a:spcBef>
                <a:spcPct val="50000"/>
              </a:spcBef>
              <a:buFont typeface="Wingdings" panose="05000000000000000000" pitchFamily="2" charset="2"/>
              <a:buChar char="q"/>
            </a:pPr>
            <a:endParaRPr lang="en-US" altLang="en-US" sz="2400" b="1" dirty="0">
              <a:cs typeface="Times New Roman" panose="02020603050405020304" pitchFamily="18" charset="0"/>
            </a:endParaRPr>
          </a:p>
        </p:txBody>
      </p:sp>
      <p:sp>
        <p:nvSpPr>
          <p:cNvPr id="38920" name="Text Box 3"/>
          <p:cNvSpPr txBox="1">
            <a:spLocks noChangeArrowheads="1"/>
          </p:cNvSpPr>
          <p:nvPr/>
        </p:nvSpPr>
        <p:spPr bwMode="auto">
          <a:xfrm>
            <a:off x="155863" y="1455517"/>
            <a:ext cx="14988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ar-SA" altLang="en-US" sz="2400" b="1" u="sng" dirty="0" smtClean="0">
                <a:solidFill>
                  <a:srgbClr val="C00000"/>
                </a:solidFill>
                <a:latin typeface="+mj-lt"/>
              </a:rPr>
              <a:t>4</a:t>
            </a:r>
            <a:r>
              <a:rPr lang="en-US" altLang="en-US" sz="2400" b="1" u="sng" dirty="0" smtClean="0">
                <a:solidFill>
                  <a:srgbClr val="C00000"/>
                </a:solidFill>
                <a:latin typeface="+mj-lt"/>
              </a:rPr>
              <a:t>-Alkynes</a:t>
            </a:r>
            <a:endParaRPr lang="en-US" altLang="en-US" sz="2400" b="1" u="sng" dirty="0">
              <a:solidFill>
                <a:srgbClr val="C00000"/>
              </a:solidFill>
              <a:latin typeface="+mj-lt"/>
            </a:endParaRPr>
          </a:p>
        </p:txBody>
      </p:sp>
      <p:sp>
        <p:nvSpPr>
          <p:cNvPr id="2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28" name="Rectangle 2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29"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30" name="Rectangle 29">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31" name="Rectangle 30">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32" name="Rectangle 31">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33" name="Rectangle 32">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34" name="Rectangle 33"/>
          <p:cNvSpPr/>
          <p:nvPr/>
        </p:nvSpPr>
        <p:spPr>
          <a:xfrm>
            <a:off x="155863" y="844565"/>
            <a:ext cx="6306085" cy="461665"/>
          </a:xfrm>
          <a:prstGeom prst="rect">
            <a:avLst/>
          </a:prstGeom>
        </p:spPr>
        <p:txBody>
          <a:bodyPr wrap="none">
            <a:spAutoFit/>
          </a:bodyPr>
          <a:lstStyle/>
          <a:p>
            <a:r>
              <a:rPr lang="en-US" altLang="en-US" sz="2400" b="1" dirty="0">
                <a:solidFill>
                  <a:srgbClr val="C00000"/>
                </a:solidFill>
              </a:rPr>
              <a:t>7.2 Alkenes alkynes and aromatic hydrocarbon </a:t>
            </a:r>
          </a:p>
        </p:txBody>
      </p:sp>
    </p:spTree>
    <p:extLst>
      <p:ext uri="{BB962C8B-B14F-4D97-AF65-F5344CB8AC3E}">
        <p14:creationId xmlns:p14="http://schemas.microsoft.com/office/powerpoint/2010/main" val="37153444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992866"/>
            <a:ext cx="8778240" cy="568960"/>
          </a:xfrm>
        </p:spPr>
        <p:txBody>
          <a:bodyPr rtlCol="0">
            <a:normAutofit/>
          </a:bodyPr>
          <a:lstStyle/>
          <a:p>
            <a:pPr>
              <a:defRPr/>
            </a:pPr>
            <a:r>
              <a:rPr lang="en-US" sz="2200" dirty="0" smtClean="0"/>
              <a:t>These occur in alkenes and alkynes.</a:t>
            </a:r>
          </a:p>
        </p:txBody>
      </p:sp>
      <p:pic>
        <p:nvPicPr>
          <p:cNvPr id="19460" name="Picture 2" descr="D:\Assets\Chapter_25\Image Gallery\JPEGS\images\25_11-04UN.JPG"/>
          <p:cNvPicPr>
            <a:picLocks noChangeAspect="1" noChangeArrowheads="1"/>
          </p:cNvPicPr>
          <p:nvPr/>
        </p:nvPicPr>
        <p:blipFill rotWithShape="1">
          <a:blip r:embed="rId2">
            <a:extLst>
              <a:ext uri="{28A0092B-C50C-407E-A947-70E740481C1C}">
                <a14:useLocalDpi xmlns:a14="http://schemas.microsoft.com/office/drawing/2010/main" val="0"/>
              </a:ext>
            </a:extLst>
          </a:blip>
          <a:srcRect b="15478"/>
          <a:stretch/>
        </p:blipFill>
        <p:spPr bwMode="auto">
          <a:xfrm>
            <a:off x="3308905" y="2450066"/>
            <a:ext cx="4210049" cy="769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3" descr="D:\Assets\Chapter_25\Image Gallery\JPEGS\images\25_11-05UN.JPG"/>
          <p:cNvPicPr>
            <a:picLocks noChangeAspect="1" noChangeArrowheads="1"/>
          </p:cNvPicPr>
          <p:nvPr/>
        </p:nvPicPr>
        <p:blipFill rotWithShape="1">
          <a:blip r:embed="rId3">
            <a:extLst>
              <a:ext uri="{28A0092B-C50C-407E-A947-70E740481C1C}">
                <a14:useLocalDpi xmlns:a14="http://schemas.microsoft.com/office/drawing/2010/main" val="0"/>
              </a:ext>
            </a:extLst>
          </a:blip>
          <a:srcRect b="10388"/>
          <a:stretch/>
        </p:blipFill>
        <p:spPr bwMode="auto">
          <a:xfrm>
            <a:off x="3407409" y="3773862"/>
            <a:ext cx="4947919" cy="1363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155863" y="1388756"/>
            <a:ext cx="5479127" cy="551429"/>
          </a:xfrm>
          <a:prstGeom prst="rect">
            <a:avLst/>
          </a:prstGeom>
        </p:spPr>
        <p:txBody>
          <a:bodyPr vert="horz" lIns="91440" tIns="45720" rIns="91440" bIns="45720" rtlCol="0" anchor="ctr">
            <a:noAutofit/>
          </a:bodyPr>
          <a:lstStyle>
            <a:lvl1pPr algn="l" defTabSz="857250" rtl="0" eaLnBrk="1" latinLnBrk="0" hangingPunct="1">
              <a:lnSpc>
                <a:spcPct val="90000"/>
              </a:lnSpc>
              <a:spcBef>
                <a:spcPct val="0"/>
              </a:spcBef>
              <a:buNone/>
              <a:defRPr sz="5063" kern="1200" cap="all" baseline="0">
                <a:blipFill>
                  <a:blip r:embed="rId4">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altLang="en-US" sz="2400" b="1" cap="none" dirty="0" smtClean="0">
                <a:solidFill>
                  <a:schemeClr val="accent1"/>
                </a:solidFill>
              </a:rPr>
              <a:t>Addition reactions:</a:t>
            </a:r>
            <a:r>
              <a:rPr lang="ar-SA" altLang="en-US" sz="2400" b="1" cap="none" dirty="0">
                <a:solidFill>
                  <a:schemeClr val="accent1"/>
                </a:solidFill>
              </a:rPr>
              <a:t>تفاعل </a:t>
            </a:r>
            <a:r>
              <a:rPr lang="ar-SA" altLang="en-US" sz="2400" b="1" cap="none" dirty="0" smtClean="0">
                <a:solidFill>
                  <a:schemeClr val="accent1"/>
                </a:solidFill>
              </a:rPr>
              <a:t>الاضافة </a:t>
            </a:r>
            <a:endParaRPr lang="en-US" altLang="en-US" sz="2400" b="1" cap="none" dirty="0">
              <a:solidFill>
                <a:schemeClr val="accent1"/>
              </a:solidFill>
            </a:endParaRPr>
          </a:p>
        </p:txBody>
      </p:sp>
      <p:sp>
        <p:nvSpPr>
          <p:cNvPr id="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8" name="Rectangle 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9" name="صورة 7"/>
          <p:cNvPicPr/>
          <p:nvPr/>
        </p:nvPicPr>
        <p:blipFill>
          <a:blip r:embed="rId5">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0" name="Rectangle 9">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p:cNvSpPr/>
          <p:nvPr/>
        </p:nvSpPr>
        <p:spPr>
          <a:xfrm>
            <a:off x="155863" y="844565"/>
            <a:ext cx="6306085" cy="461665"/>
          </a:xfrm>
          <a:prstGeom prst="rect">
            <a:avLst/>
          </a:prstGeom>
        </p:spPr>
        <p:txBody>
          <a:bodyPr wrap="none">
            <a:spAutoFit/>
          </a:bodyPr>
          <a:lstStyle/>
          <a:p>
            <a:r>
              <a:rPr lang="en-US" altLang="en-US" sz="2400" b="1" dirty="0">
                <a:solidFill>
                  <a:srgbClr val="C00000"/>
                </a:solidFill>
              </a:rPr>
              <a:t>7.2 Alkenes alkynes and aromatic hydrocarbon </a:t>
            </a:r>
          </a:p>
        </p:txBody>
      </p:sp>
      <p:pic>
        <p:nvPicPr>
          <p:cNvPr id="15" name="Picture 14" descr="D:\Assets\Chapter_25\Image Gallery\JPEGS\images\25_11-06UN.JPG"/>
          <p:cNvPicPr>
            <a:picLocks noGrp="1" noChangeAspect="1" noChangeArrowheads="1"/>
          </p:cNvPicPr>
          <p:nvPr/>
        </p:nvPicPr>
        <p:blipFill rotWithShape="1">
          <a:blip r:embed="rId6">
            <a:extLst>
              <a:ext uri="{28A0092B-C50C-407E-A947-70E740481C1C}">
                <a14:useLocalDpi xmlns:a14="http://schemas.microsoft.com/office/drawing/2010/main" val="0"/>
              </a:ext>
            </a:extLst>
          </a:blip>
          <a:srcRect b="8045"/>
          <a:stretch/>
        </p:blipFill>
        <p:spPr bwMode="auto">
          <a:xfrm>
            <a:off x="3074670" y="5575674"/>
            <a:ext cx="5417184" cy="1656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08953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9" name="Group 59"/>
          <p:cNvGrpSpPr>
            <a:grpSpLocks/>
          </p:cNvGrpSpPr>
          <p:nvPr/>
        </p:nvGrpSpPr>
        <p:grpSpPr bwMode="auto">
          <a:xfrm>
            <a:off x="1319466" y="3043721"/>
            <a:ext cx="7779173" cy="2260643"/>
            <a:chOff x="685800" y="4572000"/>
            <a:chExt cx="7292975" cy="2119081"/>
          </a:xfrm>
        </p:grpSpPr>
        <p:grpSp>
          <p:nvGrpSpPr>
            <p:cNvPr id="39942" name="Group 55"/>
            <p:cNvGrpSpPr>
              <a:grpSpLocks/>
            </p:cNvGrpSpPr>
            <p:nvPr/>
          </p:nvGrpSpPr>
          <p:grpSpPr bwMode="auto">
            <a:xfrm>
              <a:off x="685800" y="4572000"/>
              <a:ext cx="4920517" cy="2119081"/>
              <a:chOff x="1066800" y="1524000"/>
              <a:chExt cx="7002460" cy="3217863"/>
            </a:xfrm>
          </p:grpSpPr>
          <p:grpSp>
            <p:nvGrpSpPr>
              <p:cNvPr id="39947" name="Group 119"/>
              <p:cNvGrpSpPr>
                <a:grpSpLocks/>
              </p:cNvGrpSpPr>
              <p:nvPr/>
            </p:nvGrpSpPr>
            <p:grpSpPr bwMode="auto">
              <a:xfrm>
                <a:off x="1066800" y="1600200"/>
                <a:ext cx="2659064" cy="3141663"/>
                <a:chOff x="248" y="432"/>
                <a:chExt cx="1675" cy="1979"/>
              </a:xfrm>
            </p:grpSpPr>
            <p:sp>
              <p:nvSpPr>
                <p:cNvPr id="39972" name="AutoShape 67"/>
                <p:cNvSpPr>
                  <a:spLocks noChangeArrowheads="1"/>
                </p:cNvSpPr>
                <p:nvPr/>
              </p:nvSpPr>
              <p:spPr bwMode="auto">
                <a:xfrm rot="-5400000">
                  <a:off x="624" y="1008"/>
                  <a:ext cx="864" cy="747"/>
                </a:xfrm>
                <a:prstGeom prst="hexagon">
                  <a:avLst>
                    <a:gd name="adj" fmla="val 28916"/>
                    <a:gd name="vf" fmla="val 115470"/>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1920">
                    <a:latin typeface="Lucida Sans Unicode" panose="020B0602030504020204" pitchFamily="34" charset="0"/>
                  </a:endParaRPr>
                </a:p>
              </p:txBody>
            </p:sp>
            <p:sp>
              <p:nvSpPr>
                <p:cNvPr id="39973" name="Text Box 68"/>
                <p:cNvSpPr txBox="1">
                  <a:spLocks noChangeArrowheads="1"/>
                </p:cNvSpPr>
                <p:nvPr/>
              </p:nvSpPr>
              <p:spPr bwMode="auto">
                <a:xfrm>
                  <a:off x="928" y="824"/>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74" name="Text Box 69"/>
                <p:cNvSpPr txBox="1">
                  <a:spLocks noChangeArrowheads="1"/>
                </p:cNvSpPr>
                <p:nvPr/>
              </p:nvSpPr>
              <p:spPr bwMode="auto">
                <a:xfrm>
                  <a:off x="928" y="1664"/>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75" name="Text Box 70"/>
                <p:cNvSpPr txBox="1">
                  <a:spLocks noChangeArrowheads="1"/>
                </p:cNvSpPr>
                <p:nvPr/>
              </p:nvSpPr>
              <p:spPr bwMode="auto">
                <a:xfrm>
                  <a:off x="1297" y="1472"/>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76" name="Text Box 71"/>
                <p:cNvSpPr txBox="1">
                  <a:spLocks noChangeArrowheads="1"/>
                </p:cNvSpPr>
                <p:nvPr/>
              </p:nvSpPr>
              <p:spPr bwMode="auto">
                <a:xfrm>
                  <a:off x="1296" y="1024"/>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77" name="Text Box 72"/>
                <p:cNvSpPr txBox="1">
                  <a:spLocks noChangeArrowheads="1"/>
                </p:cNvSpPr>
                <p:nvPr/>
              </p:nvSpPr>
              <p:spPr bwMode="auto">
                <a:xfrm>
                  <a:off x="560" y="1024"/>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78" name="Text Box 73"/>
                <p:cNvSpPr txBox="1">
                  <a:spLocks noChangeArrowheads="1"/>
                </p:cNvSpPr>
                <p:nvPr/>
              </p:nvSpPr>
              <p:spPr bwMode="auto">
                <a:xfrm>
                  <a:off x="561" y="1472"/>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79" name="Line 79"/>
                <p:cNvSpPr>
                  <a:spLocks noChangeShapeType="1"/>
                </p:cNvSpPr>
                <p:nvPr/>
              </p:nvSpPr>
              <p:spPr bwMode="auto">
                <a:xfrm rot="-1800000">
                  <a:off x="1194" y="1753"/>
                  <a:ext cx="139"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80" name="Line 81"/>
                <p:cNvSpPr>
                  <a:spLocks noChangeShapeType="1"/>
                </p:cNvSpPr>
                <p:nvPr/>
              </p:nvSpPr>
              <p:spPr bwMode="auto">
                <a:xfrm rot="-1800000">
                  <a:off x="1488" y="1056"/>
                  <a:ext cx="183"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81" name="Line 84"/>
                <p:cNvSpPr>
                  <a:spLocks noChangeShapeType="1"/>
                </p:cNvSpPr>
                <p:nvPr/>
              </p:nvSpPr>
              <p:spPr bwMode="auto">
                <a:xfrm rot="1800000" flipH="1">
                  <a:off x="1148" y="1094"/>
                  <a:ext cx="116"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82" name="Line 85"/>
                <p:cNvSpPr>
                  <a:spLocks noChangeShapeType="1"/>
                </p:cNvSpPr>
                <p:nvPr/>
              </p:nvSpPr>
              <p:spPr bwMode="auto">
                <a:xfrm>
                  <a:off x="632" y="1296"/>
                  <a:ext cx="0" cy="19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83" name="Line 86"/>
                <p:cNvSpPr>
                  <a:spLocks noChangeShapeType="1"/>
                </p:cNvSpPr>
                <p:nvPr/>
              </p:nvSpPr>
              <p:spPr bwMode="auto">
                <a:xfrm rot="-1800000">
                  <a:off x="440" y="1720"/>
                  <a:ext cx="183"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84" name="Line 87"/>
                <p:cNvSpPr>
                  <a:spLocks noChangeShapeType="1"/>
                </p:cNvSpPr>
                <p:nvPr/>
              </p:nvSpPr>
              <p:spPr bwMode="auto">
                <a:xfrm rot="1800000" flipH="1">
                  <a:off x="1488" y="1680"/>
                  <a:ext cx="183"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85" name="Line 88"/>
                <p:cNvSpPr>
                  <a:spLocks noChangeShapeType="1"/>
                </p:cNvSpPr>
                <p:nvPr/>
              </p:nvSpPr>
              <p:spPr bwMode="auto">
                <a:xfrm rot="1800000" flipH="1">
                  <a:off x="432" y="1056"/>
                  <a:ext cx="183"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86" name="Line 89"/>
                <p:cNvSpPr>
                  <a:spLocks noChangeShapeType="1"/>
                </p:cNvSpPr>
                <p:nvPr/>
              </p:nvSpPr>
              <p:spPr bwMode="auto">
                <a:xfrm>
                  <a:off x="1064" y="1920"/>
                  <a:ext cx="0" cy="19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87" name="Line 90"/>
                <p:cNvSpPr>
                  <a:spLocks noChangeShapeType="1"/>
                </p:cNvSpPr>
                <p:nvPr/>
              </p:nvSpPr>
              <p:spPr bwMode="auto">
                <a:xfrm>
                  <a:off x="1056" y="672"/>
                  <a:ext cx="0" cy="19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88" name="Text Box 91"/>
                <p:cNvSpPr txBox="1">
                  <a:spLocks noChangeArrowheads="1"/>
                </p:cNvSpPr>
                <p:nvPr/>
              </p:nvSpPr>
              <p:spPr bwMode="auto">
                <a:xfrm>
                  <a:off x="248" y="872"/>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sp>
              <p:nvSpPr>
                <p:cNvPr id="39989" name="Text Box 92"/>
                <p:cNvSpPr txBox="1">
                  <a:spLocks noChangeArrowheads="1"/>
                </p:cNvSpPr>
                <p:nvPr/>
              </p:nvSpPr>
              <p:spPr bwMode="auto">
                <a:xfrm>
                  <a:off x="265" y="1624"/>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sp>
              <p:nvSpPr>
                <p:cNvPr id="39990" name="Text Box 93"/>
                <p:cNvSpPr txBox="1">
                  <a:spLocks noChangeArrowheads="1"/>
                </p:cNvSpPr>
                <p:nvPr/>
              </p:nvSpPr>
              <p:spPr bwMode="auto">
                <a:xfrm>
                  <a:off x="1607" y="872"/>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sp>
              <p:nvSpPr>
                <p:cNvPr id="39991" name="Text Box 94"/>
                <p:cNvSpPr txBox="1">
                  <a:spLocks noChangeArrowheads="1"/>
                </p:cNvSpPr>
                <p:nvPr/>
              </p:nvSpPr>
              <p:spPr bwMode="auto">
                <a:xfrm>
                  <a:off x="1616" y="1585"/>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sp>
              <p:nvSpPr>
                <p:cNvPr id="39992" name="Text Box 95"/>
                <p:cNvSpPr txBox="1">
                  <a:spLocks noChangeArrowheads="1"/>
                </p:cNvSpPr>
                <p:nvPr/>
              </p:nvSpPr>
              <p:spPr bwMode="auto">
                <a:xfrm>
                  <a:off x="936" y="2063"/>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sp>
              <p:nvSpPr>
                <p:cNvPr id="39993" name="Text Box 96"/>
                <p:cNvSpPr txBox="1">
                  <a:spLocks noChangeArrowheads="1"/>
                </p:cNvSpPr>
                <p:nvPr/>
              </p:nvSpPr>
              <p:spPr bwMode="auto">
                <a:xfrm>
                  <a:off x="936" y="432"/>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grpSp>
          <p:grpSp>
            <p:nvGrpSpPr>
              <p:cNvPr id="39948" name="Group 120"/>
              <p:cNvGrpSpPr>
                <a:grpSpLocks/>
              </p:cNvGrpSpPr>
              <p:nvPr/>
            </p:nvGrpSpPr>
            <p:grpSpPr bwMode="auto">
              <a:xfrm>
                <a:off x="5410199" y="1524000"/>
                <a:ext cx="2659061" cy="3141663"/>
                <a:chOff x="3584" y="528"/>
                <a:chExt cx="1675" cy="1979"/>
              </a:xfrm>
            </p:grpSpPr>
            <p:sp>
              <p:nvSpPr>
                <p:cNvPr id="39950" name="AutoShape 97"/>
                <p:cNvSpPr>
                  <a:spLocks noChangeArrowheads="1"/>
                </p:cNvSpPr>
                <p:nvPr/>
              </p:nvSpPr>
              <p:spPr bwMode="auto">
                <a:xfrm rot="-5400000">
                  <a:off x="3960" y="1104"/>
                  <a:ext cx="864" cy="747"/>
                </a:xfrm>
                <a:prstGeom prst="hexagon">
                  <a:avLst>
                    <a:gd name="adj" fmla="val 28916"/>
                    <a:gd name="vf" fmla="val 115470"/>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1920">
                    <a:latin typeface="Lucida Sans Unicode" panose="020B0602030504020204" pitchFamily="34" charset="0"/>
                  </a:endParaRPr>
                </a:p>
              </p:txBody>
            </p:sp>
            <p:sp>
              <p:nvSpPr>
                <p:cNvPr id="39951" name="Text Box 98"/>
                <p:cNvSpPr txBox="1">
                  <a:spLocks noChangeArrowheads="1"/>
                </p:cNvSpPr>
                <p:nvPr/>
              </p:nvSpPr>
              <p:spPr bwMode="auto">
                <a:xfrm>
                  <a:off x="4264" y="920"/>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52" name="Text Box 99"/>
                <p:cNvSpPr txBox="1">
                  <a:spLocks noChangeArrowheads="1"/>
                </p:cNvSpPr>
                <p:nvPr/>
              </p:nvSpPr>
              <p:spPr bwMode="auto">
                <a:xfrm>
                  <a:off x="4264" y="1760"/>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53" name="Text Box 100"/>
                <p:cNvSpPr txBox="1">
                  <a:spLocks noChangeArrowheads="1"/>
                </p:cNvSpPr>
                <p:nvPr/>
              </p:nvSpPr>
              <p:spPr bwMode="auto">
                <a:xfrm>
                  <a:off x="4633" y="1568"/>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54" name="Text Box 101"/>
                <p:cNvSpPr txBox="1">
                  <a:spLocks noChangeArrowheads="1"/>
                </p:cNvSpPr>
                <p:nvPr/>
              </p:nvSpPr>
              <p:spPr bwMode="auto">
                <a:xfrm>
                  <a:off x="4632" y="1120"/>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55" name="Text Box 102"/>
                <p:cNvSpPr txBox="1">
                  <a:spLocks noChangeArrowheads="1"/>
                </p:cNvSpPr>
                <p:nvPr/>
              </p:nvSpPr>
              <p:spPr bwMode="auto">
                <a:xfrm>
                  <a:off x="3896" y="1120"/>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56" name="Text Box 103"/>
                <p:cNvSpPr txBox="1">
                  <a:spLocks noChangeArrowheads="1"/>
                </p:cNvSpPr>
                <p:nvPr/>
              </p:nvSpPr>
              <p:spPr bwMode="auto">
                <a:xfrm>
                  <a:off x="3897" y="1568"/>
                  <a:ext cx="298" cy="3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C</a:t>
                  </a:r>
                </a:p>
              </p:txBody>
            </p:sp>
            <p:sp>
              <p:nvSpPr>
                <p:cNvPr id="39957" name="Line 104"/>
                <p:cNvSpPr>
                  <a:spLocks noChangeShapeType="1"/>
                </p:cNvSpPr>
                <p:nvPr/>
              </p:nvSpPr>
              <p:spPr bwMode="auto">
                <a:xfrm rot="-1800000">
                  <a:off x="4112" y="1112"/>
                  <a:ext cx="139"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58" name="Line 105"/>
                <p:cNvSpPr>
                  <a:spLocks noChangeShapeType="1"/>
                </p:cNvSpPr>
                <p:nvPr/>
              </p:nvSpPr>
              <p:spPr bwMode="auto">
                <a:xfrm rot="-1800000">
                  <a:off x="4824" y="1152"/>
                  <a:ext cx="183"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59" name="Line 106"/>
                <p:cNvSpPr>
                  <a:spLocks noChangeShapeType="1"/>
                </p:cNvSpPr>
                <p:nvPr/>
              </p:nvSpPr>
              <p:spPr bwMode="auto">
                <a:xfrm rot="1800000" flipH="1">
                  <a:off x="4176" y="1760"/>
                  <a:ext cx="116"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60" name="Line 107"/>
                <p:cNvSpPr>
                  <a:spLocks noChangeShapeType="1"/>
                </p:cNvSpPr>
                <p:nvPr/>
              </p:nvSpPr>
              <p:spPr bwMode="auto">
                <a:xfrm>
                  <a:off x="4816" y="1392"/>
                  <a:ext cx="0" cy="19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61" name="Line 108"/>
                <p:cNvSpPr>
                  <a:spLocks noChangeShapeType="1"/>
                </p:cNvSpPr>
                <p:nvPr/>
              </p:nvSpPr>
              <p:spPr bwMode="auto">
                <a:xfrm rot="-1800000">
                  <a:off x="3776" y="1816"/>
                  <a:ext cx="183"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62" name="Line 109"/>
                <p:cNvSpPr>
                  <a:spLocks noChangeShapeType="1"/>
                </p:cNvSpPr>
                <p:nvPr/>
              </p:nvSpPr>
              <p:spPr bwMode="auto">
                <a:xfrm rot="1800000" flipH="1">
                  <a:off x="4824" y="1776"/>
                  <a:ext cx="183"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63" name="Line 110"/>
                <p:cNvSpPr>
                  <a:spLocks noChangeShapeType="1"/>
                </p:cNvSpPr>
                <p:nvPr/>
              </p:nvSpPr>
              <p:spPr bwMode="auto">
                <a:xfrm rot="1800000" flipH="1">
                  <a:off x="3768" y="1152"/>
                  <a:ext cx="183"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64" name="Line 111"/>
                <p:cNvSpPr>
                  <a:spLocks noChangeShapeType="1"/>
                </p:cNvSpPr>
                <p:nvPr/>
              </p:nvSpPr>
              <p:spPr bwMode="auto">
                <a:xfrm>
                  <a:off x="4400" y="2016"/>
                  <a:ext cx="0" cy="19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65" name="Line 112"/>
                <p:cNvSpPr>
                  <a:spLocks noChangeShapeType="1"/>
                </p:cNvSpPr>
                <p:nvPr/>
              </p:nvSpPr>
              <p:spPr bwMode="auto">
                <a:xfrm>
                  <a:off x="4392" y="768"/>
                  <a:ext cx="0" cy="19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9966" name="Text Box 113"/>
                <p:cNvSpPr txBox="1">
                  <a:spLocks noChangeArrowheads="1"/>
                </p:cNvSpPr>
                <p:nvPr/>
              </p:nvSpPr>
              <p:spPr bwMode="auto">
                <a:xfrm>
                  <a:off x="3584" y="968"/>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sp>
              <p:nvSpPr>
                <p:cNvPr id="39967" name="Text Box 114"/>
                <p:cNvSpPr txBox="1">
                  <a:spLocks noChangeArrowheads="1"/>
                </p:cNvSpPr>
                <p:nvPr/>
              </p:nvSpPr>
              <p:spPr bwMode="auto">
                <a:xfrm>
                  <a:off x="3601" y="1720"/>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sp>
              <p:nvSpPr>
                <p:cNvPr id="39968" name="Text Box 115"/>
                <p:cNvSpPr txBox="1">
                  <a:spLocks noChangeArrowheads="1"/>
                </p:cNvSpPr>
                <p:nvPr/>
              </p:nvSpPr>
              <p:spPr bwMode="auto">
                <a:xfrm>
                  <a:off x="4943" y="968"/>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sp>
              <p:nvSpPr>
                <p:cNvPr id="39969" name="Text Box 116"/>
                <p:cNvSpPr txBox="1">
                  <a:spLocks noChangeArrowheads="1"/>
                </p:cNvSpPr>
                <p:nvPr/>
              </p:nvSpPr>
              <p:spPr bwMode="auto">
                <a:xfrm>
                  <a:off x="4952" y="1681"/>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sp>
              <p:nvSpPr>
                <p:cNvPr id="39970" name="Text Box 117"/>
                <p:cNvSpPr txBox="1">
                  <a:spLocks noChangeArrowheads="1"/>
                </p:cNvSpPr>
                <p:nvPr/>
              </p:nvSpPr>
              <p:spPr bwMode="auto">
                <a:xfrm>
                  <a:off x="4272" y="2159"/>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sp>
              <p:nvSpPr>
                <p:cNvPr id="39971" name="Text Box 118"/>
                <p:cNvSpPr txBox="1">
                  <a:spLocks noChangeArrowheads="1"/>
                </p:cNvSpPr>
                <p:nvPr/>
              </p:nvSpPr>
              <p:spPr bwMode="auto">
                <a:xfrm>
                  <a:off x="4272" y="528"/>
                  <a:ext cx="30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latin typeface="Lucida Sans Unicode" panose="020B0602030504020204" pitchFamily="34" charset="0"/>
                    </a:rPr>
                    <a:t>H</a:t>
                  </a:r>
                </a:p>
              </p:txBody>
            </p:sp>
          </p:grpSp>
          <p:sp>
            <p:nvSpPr>
              <p:cNvPr id="39949" name="Line 121"/>
              <p:cNvSpPr>
                <a:spLocks noChangeShapeType="1"/>
              </p:cNvSpPr>
              <p:nvPr/>
            </p:nvSpPr>
            <p:spPr bwMode="auto">
              <a:xfrm>
                <a:off x="3886200" y="3124200"/>
                <a:ext cx="1371600"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sz="1920"/>
              </a:p>
            </p:txBody>
          </p:sp>
        </p:grpSp>
        <p:grpSp>
          <p:nvGrpSpPr>
            <p:cNvPr id="39943" name="Group 125"/>
            <p:cNvGrpSpPr>
              <a:grpSpLocks/>
            </p:cNvGrpSpPr>
            <p:nvPr/>
          </p:nvGrpSpPr>
          <p:grpSpPr bwMode="auto">
            <a:xfrm rot="-5400000">
              <a:off x="6770688" y="5040312"/>
              <a:ext cx="1295400" cy="1120775"/>
              <a:chOff x="3792" y="3168"/>
              <a:chExt cx="816" cy="706"/>
            </a:xfrm>
          </p:grpSpPr>
          <p:sp>
            <p:nvSpPr>
              <p:cNvPr id="39945" name="AutoShape 123"/>
              <p:cNvSpPr>
                <a:spLocks noChangeArrowheads="1"/>
              </p:cNvSpPr>
              <p:nvPr/>
            </p:nvSpPr>
            <p:spPr bwMode="auto">
              <a:xfrm>
                <a:off x="3792" y="3168"/>
                <a:ext cx="816" cy="706"/>
              </a:xfrm>
              <a:prstGeom prst="hexagon">
                <a:avLst>
                  <a:gd name="adj" fmla="val 28895"/>
                  <a:gd name="vf" fmla="val 115470"/>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1920">
                  <a:latin typeface="Lucida Sans Unicode" panose="020B0602030504020204" pitchFamily="34" charset="0"/>
                </a:endParaRPr>
              </a:p>
            </p:txBody>
          </p:sp>
          <p:sp>
            <p:nvSpPr>
              <p:cNvPr id="39946" name="Oval 124"/>
              <p:cNvSpPr>
                <a:spLocks noChangeArrowheads="1"/>
              </p:cNvSpPr>
              <p:nvPr/>
            </p:nvSpPr>
            <p:spPr bwMode="auto">
              <a:xfrm>
                <a:off x="3984" y="3305"/>
                <a:ext cx="432" cy="432"/>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eaVert"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1920">
                  <a:latin typeface="Lucida Sans Unicode" panose="020B0602030504020204" pitchFamily="34" charset="0"/>
                </a:endParaRPr>
              </a:p>
            </p:txBody>
          </p:sp>
        </p:grpSp>
        <p:sp>
          <p:nvSpPr>
            <p:cNvPr id="39944" name="Line 121"/>
            <p:cNvSpPr>
              <a:spLocks noChangeShapeType="1"/>
            </p:cNvSpPr>
            <p:nvPr/>
          </p:nvSpPr>
          <p:spPr bwMode="auto">
            <a:xfrm>
              <a:off x="5562600" y="5638800"/>
              <a:ext cx="963801"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sz="1920"/>
            </a:p>
          </p:txBody>
        </p:sp>
      </p:grpSp>
      <p:sp>
        <p:nvSpPr>
          <p:cNvPr id="39940" name="Content Placeholder 58"/>
          <p:cNvSpPr>
            <a:spLocks/>
          </p:cNvSpPr>
          <p:nvPr/>
        </p:nvSpPr>
        <p:spPr bwMode="auto">
          <a:xfrm>
            <a:off x="-181673" y="1870686"/>
            <a:ext cx="10781453" cy="64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5125" indent="-255588"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Char char="n"/>
            </a:pPr>
            <a:r>
              <a:rPr lang="en-US" altLang="en-US" sz="2400" b="1" dirty="0">
                <a:cs typeface="Times New Roman" panose="02020603050405020304" pitchFamily="18" charset="0"/>
              </a:rPr>
              <a:t>Aromatic compound:</a:t>
            </a:r>
            <a:r>
              <a:rPr lang="en-US" altLang="en-US" sz="2400" dirty="0">
                <a:cs typeface="Times New Roman" panose="02020603050405020304" pitchFamily="18" charset="0"/>
              </a:rPr>
              <a:t> contain one or more benzene ring</a:t>
            </a:r>
          </a:p>
          <a:p>
            <a:pPr eaLnBrk="1" hangingPunct="1">
              <a:spcBef>
                <a:spcPct val="20000"/>
              </a:spcBef>
              <a:buClr>
                <a:schemeClr val="bg2"/>
              </a:buClr>
              <a:buSzPct val="75000"/>
              <a:buFont typeface="Wingdings" panose="05000000000000000000" pitchFamily="2" charset="2"/>
              <a:buNone/>
            </a:pPr>
            <a:r>
              <a:rPr lang="en-US" altLang="en-US" sz="2400" dirty="0">
                <a:cs typeface="Times New Roman" panose="02020603050405020304" pitchFamily="18" charset="0"/>
              </a:rPr>
              <a:t> </a:t>
            </a:r>
          </a:p>
        </p:txBody>
      </p:sp>
      <p:sp>
        <p:nvSpPr>
          <p:cNvPr id="39941" name="Text Box 96"/>
          <p:cNvSpPr txBox="1">
            <a:spLocks noChangeArrowheads="1"/>
          </p:cNvSpPr>
          <p:nvPr/>
        </p:nvSpPr>
        <p:spPr bwMode="auto">
          <a:xfrm>
            <a:off x="19224" y="1327154"/>
            <a:ext cx="660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400" b="1" u="sng" dirty="0" smtClean="0">
                <a:solidFill>
                  <a:srgbClr val="C00000"/>
                </a:solidFill>
                <a:latin typeface="+mj-lt"/>
              </a:rPr>
              <a:t>5-Aromatic </a:t>
            </a:r>
            <a:r>
              <a:rPr lang="en-GB" altLang="en-US" sz="2400" b="1" u="sng" dirty="0">
                <a:solidFill>
                  <a:srgbClr val="C00000"/>
                </a:solidFill>
                <a:latin typeface="+mj-lt"/>
              </a:rPr>
              <a:t>Hydrocarbons</a:t>
            </a:r>
          </a:p>
        </p:txBody>
      </p:sp>
      <p:pic>
        <p:nvPicPr>
          <p:cNvPr id="58" name="Picture 9" descr="24_01_Table_aromat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1423" y="5304364"/>
            <a:ext cx="6683588" cy="178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60" name="Rectangle 59"/>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61"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62" name="Rectangle 61">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3" name="Rectangle 62">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4" name="Rectangle 63">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5" name="Rectangle 64">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6" name="Rectangle 65"/>
          <p:cNvSpPr/>
          <p:nvPr/>
        </p:nvSpPr>
        <p:spPr>
          <a:xfrm>
            <a:off x="155863" y="844565"/>
            <a:ext cx="6306085" cy="461665"/>
          </a:xfrm>
          <a:prstGeom prst="rect">
            <a:avLst/>
          </a:prstGeom>
        </p:spPr>
        <p:txBody>
          <a:bodyPr wrap="none">
            <a:spAutoFit/>
          </a:bodyPr>
          <a:lstStyle/>
          <a:p>
            <a:r>
              <a:rPr lang="en-US" altLang="en-US" sz="2400" b="1" dirty="0">
                <a:solidFill>
                  <a:srgbClr val="C00000"/>
                </a:solidFill>
              </a:rPr>
              <a:t>7.2 Alkenes alkynes and aromatic hydrocarbon </a:t>
            </a:r>
          </a:p>
        </p:txBody>
      </p:sp>
    </p:spTree>
    <p:extLst>
      <p:ext uri="{BB962C8B-B14F-4D97-AF65-F5344CB8AC3E}">
        <p14:creationId xmlns:p14="http://schemas.microsoft.com/office/powerpoint/2010/main" val="42102116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1522730"/>
            <a:ext cx="11430000" cy="1219200"/>
          </a:xfrm>
        </p:spPr>
        <p:txBody>
          <a:bodyPr>
            <a:normAutofit/>
          </a:bodyPr>
          <a:lstStyle/>
          <a:p>
            <a:pPr eaLnBrk="1" hangingPunct="1"/>
            <a:r>
              <a:rPr lang="en-US" altLang="en-US" sz="2400" dirty="0" smtClean="0">
                <a:solidFill>
                  <a:srgbClr val="C00000"/>
                </a:solidFill>
              </a:rPr>
              <a:t>Aromatic Nomenclature</a:t>
            </a:r>
          </a:p>
        </p:txBody>
      </p:sp>
      <p:sp>
        <p:nvSpPr>
          <p:cNvPr id="38915" name="Rectangle 3"/>
          <p:cNvSpPr>
            <a:spLocks noGrp="1" noChangeArrowheads="1"/>
          </p:cNvSpPr>
          <p:nvPr>
            <p:ph type="body" sz="half" idx="1"/>
          </p:nvPr>
        </p:nvSpPr>
        <p:spPr>
          <a:xfrm>
            <a:off x="-147037" y="2779061"/>
            <a:ext cx="11407140" cy="2113280"/>
          </a:xfrm>
        </p:spPr>
        <p:txBody>
          <a:bodyPr>
            <a:normAutofit/>
          </a:bodyPr>
          <a:lstStyle/>
          <a:p>
            <a:pPr eaLnBrk="1" hangingPunct="1">
              <a:buFontTx/>
              <a:buNone/>
            </a:pPr>
            <a:r>
              <a:rPr lang="en-US" altLang="en-US" sz="2400" dirty="0"/>
              <a:t>	Many aromatic hydrocarbons are known </a:t>
            </a:r>
            <a:r>
              <a:rPr lang="en-US" altLang="en-US" sz="2400" dirty="0" smtClean="0"/>
              <a:t> by </a:t>
            </a:r>
            <a:r>
              <a:rPr lang="en-US" altLang="en-US" sz="2400" dirty="0"/>
              <a:t>their common names.</a:t>
            </a:r>
          </a:p>
        </p:txBody>
      </p:sp>
      <p:pic>
        <p:nvPicPr>
          <p:cNvPr id="38917" name="Picture 12" descr="24_10_Figure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2880" y="4139354"/>
            <a:ext cx="8207306" cy="22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96"/>
          <p:cNvSpPr txBox="1">
            <a:spLocks noChangeArrowheads="1"/>
          </p:cNvSpPr>
          <p:nvPr/>
        </p:nvSpPr>
        <p:spPr bwMode="auto">
          <a:xfrm>
            <a:off x="19224" y="1327154"/>
            <a:ext cx="660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400" b="1" u="sng" dirty="0" smtClean="0">
                <a:solidFill>
                  <a:srgbClr val="C00000"/>
                </a:solidFill>
                <a:latin typeface="+mj-lt"/>
              </a:rPr>
              <a:t>5-Aromatic </a:t>
            </a:r>
            <a:r>
              <a:rPr lang="en-GB" altLang="en-US" sz="2400" b="1" u="sng" dirty="0">
                <a:solidFill>
                  <a:srgbClr val="C00000"/>
                </a:solidFill>
                <a:latin typeface="+mj-lt"/>
              </a:rPr>
              <a:t>Hydrocarbons</a:t>
            </a:r>
          </a:p>
        </p:txBody>
      </p:sp>
      <p:sp>
        <p:nvSpPr>
          <p:cNvPr id="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8" name="Rectangle 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9"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0" name="Rectangle 9">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p:cNvSpPr/>
          <p:nvPr/>
        </p:nvSpPr>
        <p:spPr>
          <a:xfrm>
            <a:off x="155863" y="844565"/>
            <a:ext cx="6306085" cy="461665"/>
          </a:xfrm>
          <a:prstGeom prst="rect">
            <a:avLst/>
          </a:prstGeom>
        </p:spPr>
        <p:txBody>
          <a:bodyPr wrap="none">
            <a:spAutoFit/>
          </a:bodyPr>
          <a:lstStyle/>
          <a:p>
            <a:r>
              <a:rPr lang="en-US" altLang="en-US" sz="2400" b="1" dirty="0">
                <a:solidFill>
                  <a:srgbClr val="C00000"/>
                </a:solidFill>
              </a:rPr>
              <a:t>7.2 Alkenes alkynes and aromatic hydrocarbon </a:t>
            </a:r>
          </a:p>
        </p:txBody>
      </p:sp>
    </p:spTree>
    <p:extLst>
      <p:ext uri="{BB962C8B-B14F-4D97-AF65-F5344CB8AC3E}">
        <p14:creationId xmlns:p14="http://schemas.microsoft.com/office/powerpoint/2010/main" val="1040372705"/>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5" name="Content Placeholder 2"/>
          <p:cNvSpPr>
            <a:spLocks noGrp="1"/>
          </p:cNvSpPr>
          <p:nvPr>
            <p:ph sz="half" idx="4294967295"/>
          </p:nvPr>
        </p:nvSpPr>
        <p:spPr>
          <a:xfrm>
            <a:off x="100753" y="1490768"/>
            <a:ext cx="11147121" cy="2088727"/>
          </a:xfrm>
        </p:spPr>
        <p:txBody>
          <a:bodyPr/>
          <a:lstStyle/>
          <a:p>
            <a:pPr eaLnBrk="1" hangingPunct="1"/>
            <a:r>
              <a:rPr lang="en-US" altLang="en-US" sz="2200" b="1" dirty="0">
                <a:solidFill>
                  <a:srgbClr val="FF0000"/>
                </a:solidFill>
                <a:latin typeface="+mj-lt"/>
              </a:rPr>
              <a:t>Functional Groups</a:t>
            </a:r>
          </a:p>
          <a:p>
            <a:pPr eaLnBrk="1" hangingPunct="1">
              <a:buFont typeface="Wingdings" panose="05000000000000000000" pitchFamily="2" charset="2"/>
              <a:buNone/>
            </a:pPr>
            <a:r>
              <a:rPr lang="en-US" altLang="en-US" sz="2200" dirty="0">
                <a:latin typeface="+mj-lt"/>
              </a:rPr>
              <a:t>Groups that </a:t>
            </a:r>
            <a:r>
              <a:rPr lang="en-US" altLang="en-US" sz="2200" dirty="0" smtClean="0">
                <a:latin typeface="+mj-lt"/>
              </a:rPr>
              <a:t>are responsible </a:t>
            </a:r>
            <a:r>
              <a:rPr lang="en-US" altLang="en-US" sz="2200" dirty="0">
                <a:latin typeface="+mj-lt"/>
              </a:rPr>
              <a:t>for most </a:t>
            </a:r>
            <a:r>
              <a:rPr lang="en-US" altLang="en-US" sz="2200" dirty="0" smtClean="0">
                <a:latin typeface="+mj-lt"/>
              </a:rPr>
              <a:t>of the </a:t>
            </a:r>
            <a:r>
              <a:rPr lang="en-US" altLang="en-US" sz="2200" dirty="0">
                <a:latin typeface="+mj-lt"/>
              </a:rPr>
              <a:t>reactions of </a:t>
            </a:r>
            <a:r>
              <a:rPr lang="en-US" altLang="en-US" sz="2200" dirty="0" smtClean="0">
                <a:latin typeface="+mj-lt"/>
              </a:rPr>
              <a:t>the parent </a:t>
            </a:r>
            <a:r>
              <a:rPr lang="en-US" altLang="en-US" sz="2200" dirty="0">
                <a:latin typeface="+mj-lt"/>
              </a:rPr>
              <a:t>compounds</a:t>
            </a:r>
            <a:r>
              <a:rPr lang="en-US" altLang="en-US" sz="2200" dirty="0" smtClean="0">
                <a:latin typeface="+mj-lt"/>
              </a:rPr>
              <a:t>.</a:t>
            </a:r>
          </a:p>
          <a:p>
            <a:pPr algn="r" rtl="1"/>
            <a:r>
              <a:rPr lang="ar-SA" altLang="en-US" sz="2200" b="1" dirty="0">
                <a:solidFill>
                  <a:srgbClr val="FF0000"/>
                </a:solidFill>
              </a:rPr>
              <a:t>المجموعات الوظيفية</a:t>
            </a:r>
          </a:p>
          <a:p>
            <a:pPr algn="r" rtl="1">
              <a:buNone/>
            </a:pPr>
            <a:r>
              <a:rPr lang="ar-SA" altLang="en-US" sz="2200" dirty="0"/>
              <a:t>تعرف المجموعة الوظيفية </a:t>
            </a:r>
            <a:r>
              <a:rPr lang="ar-SA" altLang="en-US" sz="2200" dirty="0" smtClean="0"/>
              <a:t>بأنها</a:t>
            </a:r>
            <a:r>
              <a:rPr lang="en-GB" altLang="en-US" sz="2200" dirty="0"/>
              <a:t> </a:t>
            </a:r>
            <a:r>
              <a:rPr lang="ar-SA" altLang="en-US" sz="2200" dirty="0" smtClean="0"/>
              <a:t>مجموعة </a:t>
            </a:r>
            <a:r>
              <a:rPr lang="ar-SA" altLang="en-US" sz="2200" dirty="0"/>
              <a:t>من الذرات التي </a:t>
            </a:r>
            <a:r>
              <a:rPr lang="ar-SA" altLang="en-US" sz="2200" dirty="0" smtClean="0"/>
              <a:t>تمثل</a:t>
            </a:r>
            <a:r>
              <a:rPr lang="en-GB" altLang="en-US" sz="2200" dirty="0"/>
              <a:t> </a:t>
            </a:r>
            <a:r>
              <a:rPr lang="ar-SA" altLang="en-US" sz="2200" dirty="0" smtClean="0"/>
              <a:t>الموضع </a:t>
            </a:r>
            <a:r>
              <a:rPr lang="ar-SA" altLang="en-US" sz="2200" dirty="0"/>
              <a:t>المهم والنشط في</a:t>
            </a:r>
            <a:r>
              <a:rPr lang="en-GB" altLang="en-US" sz="2200" dirty="0"/>
              <a:t> </a:t>
            </a:r>
            <a:r>
              <a:rPr lang="ar-SA" altLang="en-US" sz="2200" dirty="0" smtClean="0"/>
              <a:t>التفاعلات</a:t>
            </a:r>
            <a:r>
              <a:rPr lang="en-GB" altLang="en-US" sz="2200" dirty="0"/>
              <a:t> </a:t>
            </a:r>
            <a:r>
              <a:rPr lang="ar-SA" altLang="en-US" sz="2200" dirty="0" smtClean="0"/>
              <a:t>الكيميائية </a:t>
            </a:r>
            <a:r>
              <a:rPr lang="ar-SA" altLang="en-US" sz="2200" dirty="0"/>
              <a:t>للمركب الذي يحتوي عليها.</a:t>
            </a:r>
            <a:endParaRPr lang="en-US" altLang="en-US" sz="2200" dirty="0"/>
          </a:p>
          <a:p>
            <a:pPr algn="r" rtl="1"/>
            <a:endParaRPr lang="ar-SA" altLang="en-US" sz="2200" dirty="0"/>
          </a:p>
          <a:p>
            <a:pPr eaLnBrk="1" hangingPunct="1">
              <a:buFont typeface="Wingdings" panose="05000000000000000000" pitchFamily="2" charset="2"/>
              <a:buNone/>
            </a:pPr>
            <a:endParaRPr lang="ar-SA" altLang="en-US" sz="2200" dirty="0">
              <a:latin typeface="+mj-lt"/>
            </a:endParaRPr>
          </a:p>
        </p:txBody>
      </p:sp>
      <p:graphicFrame>
        <p:nvGraphicFramePr>
          <p:cNvPr id="3" name="Diagram 2"/>
          <p:cNvGraphicFramePr/>
          <p:nvPr>
            <p:extLst>
              <p:ext uri="{D42A27DB-BD31-4B8C-83A1-F6EECF244321}">
                <p14:modId xmlns:p14="http://schemas.microsoft.com/office/powerpoint/2010/main" val="1236689726"/>
              </p:ext>
            </p:extLst>
          </p:nvPr>
        </p:nvGraphicFramePr>
        <p:xfrm>
          <a:off x="155863" y="2692400"/>
          <a:ext cx="11147121"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6087" name="Line 8"/>
          <p:cNvSpPr>
            <a:spLocks noChangeShapeType="1"/>
          </p:cNvSpPr>
          <p:nvPr/>
        </p:nvSpPr>
        <p:spPr bwMode="auto">
          <a:xfrm>
            <a:off x="1107358" y="3722794"/>
            <a:ext cx="91406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2200">
              <a:latin typeface="+mj-lt"/>
            </a:endParaRPr>
          </a:p>
        </p:txBody>
      </p:sp>
      <p:sp>
        <p:nvSpPr>
          <p:cNvPr id="9"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10" name="Rectangle 9"/>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1" name="صورة 7"/>
          <p:cNvPicPr/>
          <p:nvPr/>
        </p:nvPicPr>
        <p:blipFill>
          <a:blip r:embed="rId7">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2" name="Rectangle 11">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5" name="Rectangle 14">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6" name="Rectangle 15"/>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spTree>
    <p:extLst>
      <p:ext uri="{BB962C8B-B14F-4D97-AF65-F5344CB8AC3E}">
        <p14:creationId xmlns:p14="http://schemas.microsoft.com/office/powerpoint/2010/main" val="20408521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3" descr="24_06_Table_L"/>
          <p:cNvPicPr>
            <a:picLocks noChangeAspect="1" noChangeArrowheads="1"/>
          </p:cNvPicPr>
          <p:nvPr/>
        </p:nvPicPr>
        <p:blipFill rotWithShape="1">
          <a:blip r:embed="rId2">
            <a:extLst>
              <a:ext uri="{28A0092B-C50C-407E-A947-70E740481C1C}">
                <a14:useLocalDpi xmlns:a14="http://schemas.microsoft.com/office/drawing/2010/main" val="0"/>
              </a:ext>
            </a:extLst>
          </a:blip>
          <a:srcRect b="50937"/>
          <a:stretch/>
        </p:blipFill>
        <p:spPr bwMode="auto">
          <a:xfrm>
            <a:off x="0" y="151674"/>
            <a:ext cx="10591236" cy="7061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0270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78356" y="1606442"/>
            <a:ext cx="11169518" cy="5201920"/>
          </a:xfrm>
        </p:spPr>
        <p:txBody>
          <a:bodyPr>
            <a:normAutofit/>
          </a:bodyPr>
          <a:lstStyle/>
          <a:p>
            <a:pPr eaLnBrk="1" hangingPunct="1">
              <a:lnSpc>
                <a:spcPct val="90000"/>
              </a:lnSpc>
            </a:pPr>
            <a:r>
              <a:rPr lang="en-US" altLang="en-US" sz="2200" dirty="0" smtClean="0"/>
              <a:t>the </a:t>
            </a:r>
            <a:r>
              <a:rPr lang="en-US" altLang="en-US" sz="2200" b="1" dirty="0" smtClean="0">
                <a:solidFill>
                  <a:srgbClr val="FF0000"/>
                </a:solidFill>
              </a:rPr>
              <a:t>internal energy</a:t>
            </a:r>
            <a:r>
              <a:rPr lang="en-US" altLang="en-US" sz="2200" dirty="0" smtClean="0">
                <a:solidFill>
                  <a:srgbClr val="FF0000"/>
                </a:solidFill>
              </a:rPr>
              <a:t> </a:t>
            </a:r>
            <a:r>
              <a:rPr lang="en-US" altLang="en-US" sz="2200" dirty="0" smtClean="0"/>
              <a:t>is the total amount of kinetic and potential energy a system possesses</a:t>
            </a:r>
          </a:p>
          <a:p>
            <a:pPr eaLnBrk="1" hangingPunct="1">
              <a:lnSpc>
                <a:spcPct val="90000"/>
              </a:lnSpc>
            </a:pPr>
            <a:r>
              <a:rPr lang="en-US" altLang="en-US" sz="2200" dirty="0" smtClean="0"/>
              <a:t>the change in the internal energy of a system only </a:t>
            </a:r>
            <a:r>
              <a:rPr lang="en-US" altLang="en-US" sz="2200" b="1" dirty="0" smtClean="0"/>
              <a:t>depends</a:t>
            </a:r>
            <a:r>
              <a:rPr lang="en-US" altLang="en-US" sz="2200" dirty="0" smtClean="0"/>
              <a:t> on the amount of energy in the system at the beginning and end.</a:t>
            </a:r>
          </a:p>
          <a:p>
            <a:pPr lvl="1" eaLnBrk="1" hangingPunct="1">
              <a:lnSpc>
                <a:spcPct val="90000"/>
              </a:lnSpc>
            </a:pPr>
            <a:r>
              <a:rPr lang="en-US" altLang="en-US" sz="2200" dirty="0" smtClean="0"/>
              <a:t>a </a:t>
            </a:r>
            <a:r>
              <a:rPr lang="en-US" altLang="en-US" sz="2200" b="1" dirty="0" smtClean="0">
                <a:solidFill>
                  <a:srgbClr val="FF0000"/>
                </a:solidFill>
              </a:rPr>
              <a:t>state function</a:t>
            </a:r>
            <a:r>
              <a:rPr lang="en-US" altLang="en-US" sz="2200" dirty="0" smtClean="0">
                <a:solidFill>
                  <a:srgbClr val="FF0000"/>
                </a:solidFill>
              </a:rPr>
              <a:t> </a:t>
            </a:r>
            <a:r>
              <a:rPr lang="en-US" altLang="en-US" sz="2200" dirty="0" smtClean="0"/>
              <a:t>is a mathematical function whose result only depends on the initial and final conditions, not on the process used</a:t>
            </a:r>
          </a:p>
          <a:p>
            <a:pPr lvl="1" eaLnBrk="1" hangingPunct="1">
              <a:lnSpc>
                <a:spcPct val="90000"/>
              </a:lnSpc>
            </a:pPr>
            <a:r>
              <a:rPr lang="en-US" altLang="en-US" sz="2200" dirty="0" smtClean="0">
                <a:latin typeface="Symbol" panose="05050102010706020507" pitchFamily="18" charset="2"/>
              </a:rPr>
              <a:t>D</a:t>
            </a:r>
            <a:r>
              <a:rPr lang="en-US" altLang="en-US" sz="2200" dirty="0" smtClean="0"/>
              <a:t>E = </a:t>
            </a:r>
            <a:r>
              <a:rPr lang="en-US" altLang="en-US" sz="2200" dirty="0" err="1" smtClean="0"/>
              <a:t>E</a:t>
            </a:r>
            <a:r>
              <a:rPr lang="en-US" altLang="en-US" sz="2200" baseline="-25000" dirty="0" err="1" smtClean="0"/>
              <a:t>final</a:t>
            </a:r>
            <a:r>
              <a:rPr lang="en-US" altLang="en-US" sz="2200" dirty="0" smtClean="0"/>
              <a:t> – </a:t>
            </a:r>
            <a:r>
              <a:rPr lang="en-US" altLang="en-US" sz="2200" dirty="0" err="1" smtClean="0"/>
              <a:t>E</a:t>
            </a:r>
            <a:r>
              <a:rPr lang="en-US" altLang="en-US" sz="2200" baseline="-25000" dirty="0" err="1" smtClean="0"/>
              <a:t>initial</a:t>
            </a:r>
            <a:endParaRPr lang="en-US" altLang="en-US" sz="2200" baseline="-25000" dirty="0" smtClean="0"/>
          </a:p>
          <a:p>
            <a:pPr lvl="1" eaLnBrk="1" hangingPunct="1">
              <a:lnSpc>
                <a:spcPct val="90000"/>
              </a:lnSpc>
            </a:pPr>
            <a:r>
              <a:rPr lang="en-US" altLang="en-US" sz="2200" dirty="0" err="1" smtClean="0">
                <a:latin typeface="Symbol" panose="05050102010706020507" pitchFamily="18" charset="2"/>
              </a:rPr>
              <a:t>D</a:t>
            </a:r>
            <a:r>
              <a:rPr lang="en-US" altLang="en-US" sz="2200" dirty="0" err="1" smtClean="0"/>
              <a:t>E</a:t>
            </a:r>
            <a:r>
              <a:rPr lang="en-US" altLang="en-US" sz="2200" baseline="-25000" dirty="0" err="1" smtClean="0"/>
              <a:t>reaction</a:t>
            </a:r>
            <a:r>
              <a:rPr lang="en-US" altLang="en-US" sz="2200" dirty="0" smtClean="0"/>
              <a:t> = </a:t>
            </a:r>
            <a:r>
              <a:rPr lang="en-US" altLang="en-US" sz="2200" dirty="0" err="1" smtClean="0"/>
              <a:t>E</a:t>
            </a:r>
            <a:r>
              <a:rPr lang="en-US" altLang="en-US" sz="2200" baseline="-25000" dirty="0" err="1" smtClean="0"/>
              <a:t>products</a:t>
            </a:r>
            <a:r>
              <a:rPr lang="en-US" altLang="en-US" sz="2200" dirty="0" smtClean="0"/>
              <a:t> - </a:t>
            </a:r>
            <a:r>
              <a:rPr lang="en-US" altLang="en-US" sz="2200" dirty="0" err="1" smtClean="0"/>
              <a:t>E</a:t>
            </a:r>
            <a:r>
              <a:rPr lang="en-US" altLang="en-US" sz="2200" baseline="-25000" dirty="0" err="1" smtClean="0"/>
              <a:t>reactants</a:t>
            </a:r>
            <a:endParaRPr lang="en-US" altLang="en-US" sz="2200" baseline="-25000" dirty="0" smtClean="0"/>
          </a:p>
        </p:txBody>
      </p:sp>
      <p:pic>
        <p:nvPicPr>
          <p:cNvPr id="28677" name="Picture 4" descr="06_03-03UN"/>
          <p:cNvPicPr>
            <a:picLocks noChangeAspect="1" noChangeArrowheads="1"/>
          </p:cNvPicPr>
          <p:nvPr/>
        </p:nvPicPr>
        <p:blipFill rotWithShape="1">
          <a:blip r:embed="rId3">
            <a:extLst>
              <a:ext uri="{28A0092B-C50C-407E-A947-70E740481C1C}">
                <a14:useLocalDpi xmlns:a14="http://schemas.microsoft.com/office/drawing/2010/main" val="0"/>
              </a:ext>
            </a:extLst>
          </a:blip>
          <a:srcRect b="4758"/>
          <a:stretch/>
        </p:blipFill>
        <p:spPr bwMode="auto">
          <a:xfrm>
            <a:off x="4517656" y="4097213"/>
            <a:ext cx="6160854" cy="321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6: </a:t>
            </a:r>
            <a:r>
              <a:rPr lang="en-US" altLang="en-US" sz="2800" b="1" dirty="0">
                <a:solidFill>
                  <a:srgbClr val="0070C0"/>
                </a:solidFill>
                <a:effectLst>
                  <a:outerShdw blurRad="38100" dist="38100" dir="2700000" algn="tl">
                    <a:srgbClr val="000000">
                      <a:alpha val="43137"/>
                    </a:srgbClr>
                  </a:outerShdw>
                </a:effectLst>
              </a:rPr>
              <a:t>Reaction Kinetics and Thermodynamics </a:t>
            </a:r>
          </a:p>
        </p:txBody>
      </p:sp>
      <p:pic>
        <p:nvPicPr>
          <p:cNvPr id="8"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p:cNvSpPr/>
          <p:nvPr/>
        </p:nvSpPr>
        <p:spPr>
          <a:xfrm>
            <a:off x="155863" y="844565"/>
            <a:ext cx="5312929" cy="461665"/>
          </a:xfrm>
          <a:prstGeom prst="rect">
            <a:avLst/>
          </a:prstGeom>
        </p:spPr>
        <p:txBody>
          <a:bodyPr wrap="none">
            <a:spAutoFit/>
          </a:bodyPr>
          <a:lstStyle/>
          <a:p>
            <a:r>
              <a:rPr lang="en-US" altLang="en-US" sz="2400" b="1" dirty="0">
                <a:solidFill>
                  <a:srgbClr val="C00000"/>
                </a:solidFill>
              </a:rPr>
              <a:t>6</a:t>
            </a:r>
            <a:r>
              <a:rPr lang="en-US" altLang="en-US" sz="2400" b="1" dirty="0" smtClean="0">
                <a:solidFill>
                  <a:srgbClr val="C00000"/>
                </a:solidFill>
              </a:rPr>
              <a:t>.1.The </a:t>
            </a:r>
            <a:r>
              <a:rPr lang="en-US" altLang="en-US" sz="2400" b="1" dirty="0">
                <a:solidFill>
                  <a:srgbClr val="C00000"/>
                </a:solidFill>
              </a:rPr>
              <a:t>First Law of Thermodynamics </a:t>
            </a:r>
          </a:p>
        </p:txBody>
      </p:sp>
    </p:spTree>
    <p:extLst>
      <p:ext uri="{BB962C8B-B14F-4D97-AF65-F5344CB8AC3E}">
        <p14:creationId xmlns:p14="http://schemas.microsoft.com/office/powerpoint/2010/main" val="25280071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3" descr="24_06_Table_L"/>
          <p:cNvPicPr>
            <a:picLocks noChangeAspect="1" noChangeArrowheads="1"/>
          </p:cNvPicPr>
          <p:nvPr/>
        </p:nvPicPr>
        <p:blipFill rotWithShape="1">
          <a:blip r:embed="rId2">
            <a:extLst>
              <a:ext uri="{28A0092B-C50C-407E-A947-70E740481C1C}">
                <a14:useLocalDpi xmlns:a14="http://schemas.microsoft.com/office/drawing/2010/main" val="0"/>
              </a:ext>
            </a:extLst>
          </a:blip>
          <a:srcRect t="48818" r="505" b="2567"/>
          <a:stretch/>
        </p:blipFill>
        <p:spPr bwMode="auto">
          <a:xfrm>
            <a:off x="170161" y="264032"/>
            <a:ext cx="10465841" cy="6949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85740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Text Box 4"/>
          <p:cNvSpPr txBox="1">
            <a:spLocks noChangeArrowheads="1"/>
          </p:cNvSpPr>
          <p:nvPr/>
        </p:nvSpPr>
        <p:spPr bwMode="auto">
          <a:xfrm>
            <a:off x="0" y="1486905"/>
            <a:ext cx="1096368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US" altLang="en-US" sz="2200" b="1" dirty="0" smtClean="0">
                <a:latin typeface="+mj-lt"/>
              </a:rPr>
              <a:t>1-Alcohols</a:t>
            </a:r>
            <a:r>
              <a:rPr lang="en-US" altLang="en-US" sz="2200" b="1" dirty="0">
                <a:latin typeface="+mj-lt"/>
              </a:rPr>
              <a:t>:</a:t>
            </a:r>
            <a:r>
              <a:rPr lang="en-US" altLang="en-US" sz="2200" dirty="0">
                <a:latin typeface="+mj-lt"/>
              </a:rPr>
              <a:t> contain the </a:t>
            </a:r>
            <a:r>
              <a:rPr lang="en-US" altLang="en-US" sz="2200" dirty="0">
                <a:solidFill>
                  <a:srgbClr val="FF0066"/>
                </a:solidFill>
                <a:latin typeface="+mj-lt"/>
              </a:rPr>
              <a:t>hydroxyl</a:t>
            </a:r>
            <a:r>
              <a:rPr lang="en-US" altLang="en-US" sz="2200" dirty="0">
                <a:latin typeface="+mj-lt"/>
              </a:rPr>
              <a:t> functional group and have the general formula </a:t>
            </a:r>
            <a:r>
              <a:rPr lang="en-US" altLang="en-US" sz="2200" dirty="0">
                <a:solidFill>
                  <a:srgbClr val="00B050"/>
                </a:solidFill>
                <a:latin typeface="+mj-lt"/>
              </a:rPr>
              <a:t>R-OH</a:t>
            </a:r>
            <a:r>
              <a:rPr lang="en-US" altLang="en-US" sz="2200" dirty="0">
                <a:latin typeface="+mj-lt"/>
              </a:rPr>
              <a:t>.</a:t>
            </a:r>
          </a:p>
        </p:txBody>
      </p:sp>
      <p:grpSp>
        <p:nvGrpSpPr>
          <p:cNvPr id="4" name="Group 3"/>
          <p:cNvGrpSpPr/>
          <p:nvPr/>
        </p:nvGrpSpPr>
        <p:grpSpPr>
          <a:xfrm>
            <a:off x="617220" y="5483099"/>
            <a:ext cx="10001725" cy="1746396"/>
            <a:chOff x="-765010" y="3000540"/>
            <a:chExt cx="12119549" cy="2311221"/>
          </a:xfrm>
        </p:grpSpPr>
        <p:pic>
          <p:nvPicPr>
            <p:cNvPr id="16388" name="Picture 4" descr="نتيجة بحث الصور عن ‪butan2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85687" y="3397091"/>
              <a:ext cx="2682931" cy="1023938"/>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نتيجة بحث الصور عن ‪butan 1 o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5010" y="3386296"/>
              <a:ext cx="2942629" cy="47783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600344" y="4693755"/>
              <a:ext cx="2192687" cy="545453"/>
            </a:xfrm>
            <a:prstGeom prst="rect">
              <a:avLst/>
            </a:prstGeom>
          </p:spPr>
          <p:txBody>
            <a:bodyPr wrap="none">
              <a:spAutoFit/>
            </a:bodyPr>
            <a:lstStyle/>
            <a:p>
              <a:r>
                <a:rPr lang="en-US" sz="2200" b="1" dirty="0" smtClean="0"/>
                <a:t>Butan-1-ol,  1</a:t>
              </a:r>
              <a:r>
                <a:rPr lang="en-US" sz="2200" b="1" baseline="30000" dirty="0" smtClean="0"/>
                <a:t>0</a:t>
              </a:r>
              <a:endParaRPr lang="en-US" sz="2200" b="1" baseline="30000" dirty="0"/>
            </a:p>
          </p:txBody>
        </p:sp>
        <p:pic>
          <p:nvPicPr>
            <p:cNvPr id="16392" name="Picture 8" descr="نتيجة بحث الصور عن ‪2methyl-propan2ol‬‏"/>
            <p:cNvPicPr>
              <a:picLocks noChangeAspect="1" noChangeArrowheads="1"/>
            </p:cNvPicPr>
            <p:nvPr/>
          </p:nvPicPr>
          <p:blipFill rotWithShape="1">
            <a:blip r:embed="rId4">
              <a:extLst>
                <a:ext uri="{28A0092B-C50C-407E-A947-70E740481C1C}">
                  <a14:useLocalDpi xmlns:a14="http://schemas.microsoft.com/office/drawing/2010/main" val="0"/>
                </a:ext>
              </a:extLst>
            </a:blip>
            <a:srcRect r="53117"/>
            <a:stretch/>
          </p:blipFill>
          <p:spPr bwMode="auto">
            <a:xfrm>
              <a:off x="8397975" y="3000540"/>
              <a:ext cx="1604645" cy="172718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4406068" y="4693756"/>
              <a:ext cx="2242168" cy="545453"/>
            </a:xfrm>
            <a:prstGeom prst="rect">
              <a:avLst/>
            </a:prstGeom>
          </p:spPr>
          <p:txBody>
            <a:bodyPr wrap="none">
              <a:spAutoFit/>
            </a:bodyPr>
            <a:lstStyle/>
            <a:p>
              <a:r>
                <a:rPr lang="en-US" sz="2200" b="1" dirty="0" smtClean="0"/>
                <a:t>Butan-2-ol,  2</a:t>
              </a:r>
              <a:r>
                <a:rPr lang="en-US" sz="2200" b="1" baseline="30000" dirty="0" smtClean="0"/>
                <a:t>0</a:t>
              </a:r>
              <a:endParaRPr lang="en-US" sz="2200" b="1" baseline="30000" dirty="0"/>
            </a:p>
          </p:txBody>
        </p:sp>
        <p:sp>
          <p:nvSpPr>
            <p:cNvPr id="3" name="Rectangle 2"/>
            <p:cNvSpPr/>
            <p:nvPr/>
          </p:nvSpPr>
          <p:spPr>
            <a:xfrm>
              <a:off x="7695137" y="4766308"/>
              <a:ext cx="3659402" cy="545453"/>
            </a:xfrm>
            <a:prstGeom prst="rect">
              <a:avLst/>
            </a:prstGeom>
          </p:spPr>
          <p:txBody>
            <a:bodyPr wrap="none">
              <a:spAutoFit/>
            </a:bodyPr>
            <a:lstStyle/>
            <a:p>
              <a:r>
                <a:rPr lang="en-US" sz="2200" b="1" dirty="0" smtClean="0"/>
                <a:t>2-methyl-propan-2-ol, 3</a:t>
              </a:r>
              <a:r>
                <a:rPr lang="en-US" sz="2200" b="1" baseline="30000" dirty="0" smtClean="0"/>
                <a:t>0</a:t>
              </a:r>
              <a:endParaRPr lang="en-US" sz="2200" b="1" dirty="0"/>
            </a:p>
          </p:txBody>
        </p:sp>
      </p:grpSp>
      <p:sp>
        <p:nvSpPr>
          <p:cNvPr id="13"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14" name="Rectangle 13"/>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5" name="صورة 7"/>
          <p:cNvPicPr/>
          <p:nvPr/>
        </p:nvPicPr>
        <p:blipFill>
          <a:blip r:embed="rId5">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6" name="Rectangle 15">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7" name="Rectangle 16">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8" name="Rectangle 17">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9" name="Rectangle 18">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0" name="Rectangle 19"/>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grpSp>
        <p:nvGrpSpPr>
          <p:cNvPr id="5" name="Group 4"/>
          <p:cNvGrpSpPr/>
          <p:nvPr/>
        </p:nvGrpSpPr>
        <p:grpSpPr>
          <a:xfrm>
            <a:off x="1151035" y="3085899"/>
            <a:ext cx="8352231" cy="1542324"/>
            <a:chOff x="860908" y="5158429"/>
            <a:chExt cx="8728862" cy="1768985"/>
          </a:xfrm>
        </p:grpSpPr>
        <p:pic>
          <p:nvPicPr>
            <p:cNvPr id="16394" name="Picture 10" descr="نتيجة بحث الصور عن ‪type of alcohol‬‏"/>
            <p:cNvPicPr>
              <a:picLocks noChangeAspect="1" noChangeArrowheads="1"/>
            </p:cNvPicPr>
            <p:nvPr/>
          </p:nvPicPr>
          <p:blipFill rotWithShape="1">
            <a:blip r:embed="rId6">
              <a:extLst>
                <a:ext uri="{28A0092B-C50C-407E-A947-70E740481C1C}">
                  <a14:useLocalDpi xmlns:a14="http://schemas.microsoft.com/office/drawing/2010/main" val="0"/>
                </a:ext>
              </a:extLst>
            </a:blip>
            <a:srcRect l="34747" t="6116" r="32853"/>
            <a:stretch/>
          </p:blipFill>
          <p:spPr bwMode="auto">
            <a:xfrm>
              <a:off x="4838699" y="5158430"/>
              <a:ext cx="1592581" cy="176898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نتيجة بحث الصور عن ‪type of alcohol‬‏"/>
            <p:cNvPicPr>
              <a:picLocks noChangeAspect="1" noChangeArrowheads="1"/>
            </p:cNvPicPr>
            <p:nvPr/>
          </p:nvPicPr>
          <p:blipFill rotWithShape="1">
            <a:blip r:embed="rId6">
              <a:extLst>
                <a:ext uri="{28A0092B-C50C-407E-A947-70E740481C1C}">
                  <a14:useLocalDpi xmlns:a14="http://schemas.microsoft.com/office/drawing/2010/main" val="0"/>
                </a:ext>
              </a:extLst>
            </a:blip>
            <a:srcRect t="6116" r="69320"/>
            <a:stretch/>
          </p:blipFill>
          <p:spPr bwMode="auto">
            <a:xfrm>
              <a:off x="860908" y="5216413"/>
              <a:ext cx="1458609" cy="171100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0" descr="نتيجة بحث الصور عن ‪type of alcohol‬‏"/>
            <p:cNvPicPr>
              <a:picLocks noChangeAspect="1" noChangeArrowheads="1"/>
            </p:cNvPicPr>
            <p:nvPr/>
          </p:nvPicPr>
          <p:blipFill rotWithShape="1">
            <a:blip r:embed="rId6">
              <a:extLst>
                <a:ext uri="{28A0092B-C50C-407E-A947-70E740481C1C}">
                  <a14:useLocalDpi xmlns:a14="http://schemas.microsoft.com/office/drawing/2010/main" val="0"/>
                </a:ext>
              </a:extLst>
            </a:blip>
            <a:srcRect l="69347" t="2986" r="-1747" b="3130"/>
            <a:stretch/>
          </p:blipFill>
          <p:spPr bwMode="auto">
            <a:xfrm>
              <a:off x="7997189" y="5158429"/>
              <a:ext cx="1592581" cy="1768984"/>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7" name="Diagram 6"/>
          <p:cNvGraphicFramePr/>
          <p:nvPr>
            <p:extLst>
              <p:ext uri="{D42A27DB-BD31-4B8C-83A1-F6EECF244321}">
                <p14:modId xmlns:p14="http://schemas.microsoft.com/office/powerpoint/2010/main" val="2772283955"/>
              </p:ext>
            </p:extLst>
          </p:nvPr>
        </p:nvGraphicFramePr>
        <p:xfrm>
          <a:off x="155863" y="2098467"/>
          <a:ext cx="11194127" cy="14815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1783145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75260" y="1238250"/>
            <a:ext cx="6282690" cy="975360"/>
          </a:xfrm>
        </p:spPr>
        <p:txBody>
          <a:bodyPr>
            <a:normAutofit/>
          </a:bodyPr>
          <a:lstStyle/>
          <a:p>
            <a:pPr eaLnBrk="1" hangingPunct="1"/>
            <a:r>
              <a:rPr lang="en-US" sz="2400" b="1" cap="none" dirty="0" smtClean="0">
                <a:solidFill>
                  <a:schemeClr val="accent1"/>
                </a:solidFill>
              </a:rPr>
              <a:t>Formation of alcohols:</a:t>
            </a:r>
            <a:endParaRPr lang="en-US" sz="2400" b="1" cap="none" dirty="0">
              <a:solidFill>
                <a:schemeClr val="accent1"/>
              </a:solidFill>
            </a:endParaRPr>
          </a:p>
        </p:txBody>
      </p:sp>
      <p:sp>
        <p:nvSpPr>
          <p:cNvPr id="5"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6" name="Rectangle 5"/>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7"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8"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sp>
        <p:nvSpPr>
          <p:cNvPr id="2" name="Content Placeholder 1"/>
          <p:cNvSpPr>
            <a:spLocks noGrp="1"/>
          </p:cNvSpPr>
          <p:nvPr>
            <p:ph idx="1"/>
          </p:nvPr>
        </p:nvSpPr>
        <p:spPr>
          <a:xfrm>
            <a:off x="5260340" y="3502754"/>
            <a:ext cx="1269365" cy="526085"/>
          </a:xfrm>
        </p:spPr>
        <p:txBody>
          <a:bodyPr/>
          <a:lstStyle/>
          <a:p>
            <a:pPr marL="0" indent="0">
              <a:buNone/>
            </a:pPr>
            <a:r>
              <a:rPr lang="en-US" b="1" dirty="0" smtClean="0">
                <a:solidFill>
                  <a:srgbClr val="002060"/>
                </a:solidFill>
              </a:rPr>
              <a:t>methanol</a:t>
            </a:r>
            <a:endParaRPr lang="en-US" b="1" dirty="0">
              <a:solidFill>
                <a:srgbClr val="002060"/>
              </a:solidFill>
            </a:endParaRPr>
          </a:p>
        </p:txBody>
      </p:sp>
      <p:grpSp>
        <p:nvGrpSpPr>
          <p:cNvPr id="4" name="Group 3"/>
          <p:cNvGrpSpPr/>
          <p:nvPr/>
        </p:nvGrpSpPr>
        <p:grpSpPr>
          <a:xfrm>
            <a:off x="2480311" y="2602956"/>
            <a:ext cx="4210050" cy="1072788"/>
            <a:chOff x="2190202" y="2653715"/>
            <a:chExt cx="3559175" cy="1008870"/>
          </a:xfrm>
        </p:grpSpPr>
        <p:pic>
          <p:nvPicPr>
            <p:cNvPr id="37890" name="Picture 2" descr="نتيجة بحث الصور عن ‪methanol  co and H pearson‬‏"/>
            <p:cNvPicPr>
              <a:picLocks noChangeAspect="1" noChangeArrowheads="1"/>
            </p:cNvPicPr>
            <p:nvPr/>
          </p:nvPicPr>
          <p:blipFill rotWithShape="1">
            <a:blip r:embed="rId4">
              <a:extLst>
                <a:ext uri="{28A0092B-C50C-407E-A947-70E740481C1C}">
                  <a14:useLocalDpi xmlns:a14="http://schemas.microsoft.com/office/drawing/2010/main" val="0"/>
                </a:ext>
              </a:extLst>
            </a:blip>
            <a:srcRect r="53057" b="91635"/>
            <a:stretch/>
          </p:blipFill>
          <p:spPr bwMode="auto">
            <a:xfrm>
              <a:off x="2190202" y="3017531"/>
              <a:ext cx="3559175" cy="41116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704590" y="3293253"/>
              <a:ext cx="1497330" cy="369332"/>
            </a:xfrm>
            <a:prstGeom prst="rect">
              <a:avLst/>
            </a:prstGeom>
            <a:noFill/>
          </p:spPr>
          <p:txBody>
            <a:bodyPr wrap="square" rtlCol="0">
              <a:spAutoFit/>
            </a:bodyPr>
            <a:lstStyle/>
            <a:p>
              <a:r>
                <a:rPr lang="en-US" dirty="0" smtClean="0"/>
                <a:t>400 C</a:t>
              </a:r>
              <a:r>
                <a:rPr lang="en-US" baseline="30000" dirty="0" smtClean="0"/>
                <a:t>0</a:t>
              </a:r>
              <a:endParaRPr lang="en-US" baseline="30000" dirty="0"/>
            </a:p>
          </p:txBody>
        </p:sp>
        <p:sp>
          <p:nvSpPr>
            <p:cNvPr id="18" name="TextBox 17"/>
            <p:cNvSpPr txBox="1"/>
            <p:nvPr/>
          </p:nvSpPr>
          <p:spPr>
            <a:xfrm>
              <a:off x="3451886" y="2653715"/>
              <a:ext cx="1497330" cy="369332"/>
            </a:xfrm>
            <a:prstGeom prst="rect">
              <a:avLst/>
            </a:prstGeom>
            <a:noFill/>
          </p:spPr>
          <p:txBody>
            <a:bodyPr wrap="square" rtlCol="0">
              <a:spAutoFit/>
            </a:bodyPr>
            <a:lstStyle/>
            <a:p>
              <a:r>
                <a:rPr lang="en-US" dirty="0" smtClean="0"/>
                <a:t>200-300 </a:t>
              </a:r>
              <a:r>
                <a:rPr lang="en-US" dirty="0" err="1" smtClean="0"/>
                <a:t>atm</a:t>
              </a:r>
              <a:endParaRPr lang="en-US" baseline="30000" dirty="0"/>
            </a:p>
          </p:txBody>
        </p:sp>
      </p:grpSp>
      <p:pic>
        <p:nvPicPr>
          <p:cNvPr id="37892" name="Picture 4" descr="نتيجة بحث الصور عن ‪formation ethanol sugar pearson‬‏"/>
          <p:cNvPicPr>
            <a:picLocks noChangeAspect="1" noChangeArrowheads="1"/>
          </p:cNvPicPr>
          <p:nvPr/>
        </p:nvPicPr>
        <p:blipFill rotWithShape="1">
          <a:blip r:embed="rId5">
            <a:extLst>
              <a:ext uri="{28A0092B-C50C-407E-A947-70E740481C1C}">
                <a14:useLocalDpi xmlns:a14="http://schemas.microsoft.com/office/drawing/2010/main" val="0"/>
              </a:ext>
            </a:extLst>
          </a:blip>
          <a:srcRect l="500" t="33821" r="19469" b="41166"/>
          <a:stretch/>
        </p:blipFill>
        <p:spPr bwMode="auto">
          <a:xfrm>
            <a:off x="1357312" y="5071941"/>
            <a:ext cx="7318058" cy="1715453"/>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175260" y="4599858"/>
            <a:ext cx="2750305" cy="430887"/>
          </a:xfrm>
          <a:prstGeom prst="rect">
            <a:avLst/>
          </a:prstGeom>
        </p:spPr>
        <p:txBody>
          <a:bodyPr wrap="none">
            <a:spAutoFit/>
          </a:bodyPr>
          <a:lstStyle/>
          <a:p>
            <a:r>
              <a:rPr lang="en-US" sz="2200" b="1" dirty="0">
                <a:solidFill>
                  <a:schemeClr val="accent1"/>
                </a:solidFill>
              </a:rPr>
              <a:t>formation </a:t>
            </a:r>
            <a:r>
              <a:rPr lang="en-US" sz="2200" b="1" dirty="0" smtClean="0">
                <a:solidFill>
                  <a:schemeClr val="accent1"/>
                </a:solidFill>
              </a:rPr>
              <a:t>of ethanol </a:t>
            </a:r>
            <a:endParaRPr lang="en-US" sz="2200" b="1" dirty="0">
              <a:solidFill>
                <a:schemeClr val="accent1"/>
              </a:solidFill>
            </a:endParaRPr>
          </a:p>
        </p:txBody>
      </p:sp>
      <p:sp>
        <p:nvSpPr>
          <p:cNvPr id="22" name="Rectangle 21"/>
          <p:cNvSpPr/>
          <p:nvPr/>
        </p:nvSpPr>
        <p:spPr>
          <a:xfrm>
            <a:off x="175259" y="2092717"/>
            <a:ext cx="2989152" cy="430887"/>
          </a:xfrm>
          <a:prstGeom prst="rect">
            <a:avLst/>
          </a:prstGeom>
        </p:spPr>
        <p:txBody>
          <a:bodyPr wrap="none">
            <a:spAutoFit/>
          </a:bodyPr>
          <a:lstStyle/>
          <a:p>
            <a:r>
              <a:rPr lang="en-US" sz="2200" b="1" dirty="0">
                <a:solidFill>
                  <a:schemeClr val="accent1"/>
                </a:solidFill>
              </a:rPr>
              <a:t>formation </a:t>
            </a:r>
            <a:r>
              <a:rPr lang="en-US" sz="2200" b="1" dirty="0" smtClean="0">
                <a:solidFill>
                  <a:schemeClr val="accent1"/>
                </a:solidFill>
              </a:rPr>
              <a:t>of methanol </a:t>
            </a:r>
            <a:endParaRPr lang="en-US" sz="2200" b="1" dirty="0">
              <a:solidFill>
                <a:schemeClr val="accent1"/>
              </a:solidFill>
            </a:endParaRPr>
          </a:p>
        </p:txBody>
      </p:sp>
    </p:spTree>
    <p:extLst>
      <p:ext uri="{BB962C8B-B14F-4D97-AF65-F5344CB8AC3E}">
        <p14:creationId xmlns:p14="http://schemas.microsoft.com/office/powerpoint/2010/main" val="506642453"/>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75260" y="1238250"/>
            <a:ext cx="6282690" cy="975360"/>
          </a:xfrm>
        </p:spPr>
        <p:txBody>
          <a:bodyPr>
            <a:normAutofit/>
          </a:bodyPr>
          <a:lstStyle/>
          <a:p>
            <a:pPr eaLnBrk="1" hangingPunct="1"/>
            <a:r>
              <a:rPr lang="en-US" sz="2400" b="1" dirty="0">
                <a:solidFill>
                  <a:schemeClr val="accent1"/>
                </a:solidFill>
              </a:rPr>
              <a:t>Properties and Uses of Alcohols</a:t>
            </a:r>
          </a:p>
        </p:txBody>
      </p:sp>
      <p:sp>
        <p:nvSpPr>
          <p:cNvPr id="28675" name="Rectangle 4"/>
          <p:cNvSpPr>
            <a:spLocks noGrp="1" noChangeArrowheads="1"/>
          </p:cNvSpPr>
          <p:nvPr>
            <p:ph idx="1"/>
          </p:nvPr>
        </p:nvSpPr>
        <p:spPr>
          <a:xfrm>
            <a:off x="0" y="2157094"/>
            <a:ext cx="8666480" cy="5689600"/>
          </a:xfrm>
        </p:spPr>
        <p:txBody>
          <a:bodyPr>
            <a:normAutofit/>
          </a:bodyPr>
          <a:lstStyle/>
          <a:p>
            <a:r>
              <a:rPr lang="en-US" altLang="en-US" sz="2200" dirty="0"/>
              <a:t>Alcohols are much more acidic than hydrocarbons.</a:t>
            </a:r>
          </a:p>
          <a:p>
            <a:pPr lvl="1"/>
            <a:r>
              <a:rPr lang="en-US" altLang="en-US" sz="2200" dirty="0" err="1"/>
              <a:t>p</a:t>
            </a:r>
            <a:r>
              <a:rPr lang="en-US" altLang="en-US" sz="2200" i="1" dirty="0" err="1"/>
              <a:t>K</a:t>
            </a:r>
            <a:r>
              <a:rPr lang="en-US" altLang="en-US" sz="2200" i="1" baseline="-25000" dirty="0" err="1"/>
              <a:t>a</a:t>
            </a:r>
            <a:r>
              <a:rPr lang="en-US" altLang="en-US" sz="2200" dirty="0"/>
              <a:t> ~15 for most alcohols.</a:t>
            </a:r>
          </a:p>
          <a:p>
            <a:pPr lvl="1"/>
            <a:r>
              <a:rPr lang="en-US" altLang="en-US" sz="2200" dirty="0"/>
              <a:t>Aromatic alcohols have </a:t>
            </a:r>
            <a:r>
              <a:rPr lang="en-US" altLang="en-US" sz="2200" dirty="0" err="1"/>
              <a:t>p</a:t>
            </a:r>
            <a:r>
              <a:rPr lang="en-US" altLang="en-US" sz="2200" i="1" dirty="0" err="1"/>
              <a:t>K</a:t>
            </a:r>
            <a:r>
              <a:rPr lang="en-US" altLang="en-US" sz="2200" i="1" baseline="-25000" dirty="0" err="1"/>
              <a:t>a</a:t>
            </a:r>
            <a:r>
              <a:rPr lang="en-US" altLang="en-US" sz="2200" dirty="0"/>
              <a:t> ~10.</a:t>
            </a:r>
          </a:p>
          <a:p>
            <a:pPr eaLnBrk="1" hangingPunct="1"/>
            <a:r>
              <a:rPr lang="en-US" sz="2200" b="1" dirty="0" smtClean="0"/>
              <a:t>Methanol</a:t>
            </a:r>
            <a:r>
              <a:rPr lang="en-US" sz="2200" b="1" dirty="0"/>
              <a:t>: </a:t>
            </a:r>
            <a:r>
              <a:rPr lang="en-US" sz="2200" dirty="0"/>
              <a:t>used as a fuel </a:t>
            </a:r>
            <a:r>
              <a:rPr lang="en-US" sz="2200" dirty="0" smtClean="0"/>
              <a:t>additive.</a:t>
            </a:r>
          </a:p>
          <a:p>
            <a:r>
              <a:rPr lang="en-US" sz="2200" b="1" dirty="0"/>
              <a:t>Ethanol: </a:t>
            </a:r>
            <a:r>
              <a:rPr lang="en-US" sz="2200" dirty="0"/>
              <a:t>in alcoholic </a:t>
            </a:r>
            <a:r>
              <a:rPr lang="en-US" sz="2200" dirty="0" smtClean="0"/>
              <a:t>beverages</a:t>
            </a:r>
            <a:endParaRPr lang="en-US" sz="2200" dirty="0"/>
          </a:p>
          <a:p>
            <a:r>
              <a:rPr lang="en-US" sz="2200" b="1" dirty="0" smtClean="0"/>
              <a:t>Ethylene </a:t>
            </a:r>
            <a:r>
              <a:rPr lang="en-US" sz="2200" b="1" dirty="0"/>
              <a:t>glycol: </a:t>
            </a:r>
            <a:r>
              <a:rPr lang="en-US" sz="2200" dirty="0"/>
              <a:t>in </a:t>
            </a:r>
            <a:r>
              <a:rPr lang="en-US" sz="2200" dirty="0" smtClean="0"/>
              <a:t>antifreeze (</a:t>
            </a:r>
            <a:r>
              <a:rPr lang="en-US" sz="2200" dirty="0" err="1"/>
              <a:t>في</a:t>
            </a:r>
            <a:r>
              <a:rPr lang="en-US" sz="2200" dirty="0"/>
              <a:t> </a:t>
            </a:r>
            <a:r>
              <a:rPr lang="en-US" sz="2200" dirty="0" err="1" smtClean="0"/>
              <a:t>التجم</a:t>
            </a:r>
            <a:r>
              <a:rPr lang="ar-SA" sz="2200" dirty="0" smtClean="0"/>
              <a:t>ي</a:t>
            </a:r>
            <a:r>
              <a:rPr lang="en-US" sz="2200" dirty="0" smtClean="0"/>
              <a:t>د)</a:t>
            </a:r>
            <a:endParaRPr lang="en-US" sz="2200" dirty="0"/>
          </a:p>
          <a:p>
            <a:r>
              <a:rPr lang="en-US" sz="2200" b="1" dirty="0"/>
              <a:t>Glycerol: </a:t>
            </a:r>
            <a:r>
              <a:rPr lang="en-US" sz="2200" dirty="0"/>
              <a:t>cosmetic skin softener </a:t>
            </a:r>
            <a:r>
              <a:rPr lang="en-US" sz="2200" dirty="0" smtClean="0"/>
              <a:t>and </a:t>
            </a:r>
            <a:r>
              <a:rPr lang="en-US" sz="2200" dirty="0"/>
              <a:t>food </a:t>
            </a:r>
            <a:r>
              <a:rPr lang="en-US" sz="2200" dirty="0" smtClean="0"/>
              <a:t>moisturizer</a:t>
            </a:r>
            <a:r>
              <a:rPr lang="ar-SA" sz="2200" dirty="0" smtClean="0"/>
              <a:t> (</a:t>
            </a:r>
            <a:r>
              <a:rPr lang="en-US" sz="2200" dirty="0" err="1"/>
              <a:t>مستحضرات</a:t>
            </a:r>
            <a:r>
              <a:rPr lang="en-US" sz="2200" dirty="0"/>
              <a:t> </a:t>
            </a:r>
            <a:r>
              <a:rPr lang="en-US" sz="2200" dirty="0" err="1" smtClean="0"/>
              <a:t>التجميل</a:t>
            </a:r>
            <a:r>
              <a:rPr lang="ar-SA" sz="2200" dirty="0" smtClean="0"/>
              <a:t>)</a:t>
            </a:r>
            <a:endParaRPr lang="en-US" sz="2200" dirty="0"/>
          </a:p>
          <a:p>
            <a:pPr eaLnBrk="1" hangingPunct="1"/>
            <a:r>
              <a:rPr lang="en-US" sz="2200" b="1" dirty="0"/>
              <a:t>Phenol: </a:t>
            </a:r>
            <a:r>
              <a:rPr lang="en-US" sz="2200" dirty="0"/>
              <a:t>making plastics and dyes; topical anesthetic in throat sprays</a:t>
            </a:r>
          </a:p>
          <a:p>
            <a:pPr eaLnBrk="1" hangingPunct="1"/>
            <a:r>
              <a:rPr lang="en-US" sz="2200" b="1" dirty="0"/>
              <a:t>Cholesterol: </a:t>
            </a:r>
            <a:r>
              <a:rPr lang="en-US" sz="2200" dirty="0"/>
              <a:t>important biomolecule in membranes, but can precipitate and form gallstones or block blood </a:t>
            </a:r>
            <a:r>
              <a:rPr lang="en-US" sz="2200" dirty="0" smtClean="0"/>
              <a:t>vessels. </a:t>
            </a:r>
            <a:endParaRPr lang="ar-SA" sz="2200" dirty="0" smtClean="0"/>
          </a:p>
          <a:p>
            <a:pPr marL="0" indent="0">
              <a:buNone/>
            </a:pPr>
            <a:r>
              <a:rPr lang="ar-SA" sz="2200" dirty="0" smtClean="0"/>
              <a:t>(</a:t>
            </a:r>
            <a:r>
              <a:rPr lang="en-US" sz="2200" dirty="0" err="1"/>
              <a:t>جزيء</a:t>
            </a:r>
            <a:r>
              <a:rPr lang="en-US" sz="2200" dirty="0"/>
              <a:t> </a:t>
            </a:r>
            <a:r>
              <a:rPr lang="en-US" sz="2200" dirty="0" err="1"/>
              <a:t>حيوي</a:t>
            </a:r>
            <a:r>
              <a:rPr lang="en-US" sz="2200" dirty="0"/>
              <a:t> </a:t>
            </a:r>
            <a:r>
              <a:rPr lang="en-US" sz="2200" dirty="0" err="1"/>
              <a:t>مهم</a:t>
            </a:r>
            <a:r>
              <a:rPr lang="en-US" sz="2200" dirty="0"/>
              <a:t> </a:t>
            </a:r>
            <a:r>
              <a:rPr lang="en-US" sz="2200" dirty="0" err="1"/>
              <a:t>في</a:t>
            </a:r>
            <a:r>
              <a:rPr lang="en-US" sz="2200" dirty="0"/>
              <a:t> </a:t>
            </a:r>
            <a:r>
              <a:rPr lang="en-US" sz="2200" dirty="0" err="1"/>
              <a:t>الأغشية</a:t>
            </a:r>
            <a:r>
              <a:rPr lang="en-US" sz="2200" dirty="0"/>
              <a:t>، </a:t>
            </a:r>
            <a:r>
              <a:rPr lang="en-US" sz="2200" dirty="0" err="1"/>
              <a:t>ولكن</a:t>
            </a:r>
            <a:r>
              <a:rPr lang="en-US" sz="2200" dirty="0"/>
              <a:t> </a:t>
            </a:r>
            <a:r>
              <a:rPr lang="en-US" sz="2200" dirty="0" err="1"/>
              <a:t>يمكن</a:t>
            </a:r>
            <a:r>
              <a:rPr lang="en-US" sz="2200" dirty="0"/>
              <a:t> </a:t>
            </a:r>
            <a:r>
              <a:rPr lang="en-US" sz="2200" dirty="0" err="1"/>
              <a:t>أن</a:t>
            </a:r>
            <a:r>
              <a:rPr lang="en-US" sz="2200" dirty="0"/>
              <a:t> </a:t>
            </a:r>
            <a:r>
              <a:rPr lang="ar-SA" sz="2200" dirty="0" smtClean="0"/>
              <a:t>يترسب</a:t>
            </a:r>
            <a:r>
              <a:rPr lang="en-US" sz="2200" dirty="0" smtClean="0"/>
              <a:t> </a:t>
            </a:r>
            <a:r>
              <a:rPr lang="en-US" sz="2200" dirty="0" err="1"/>
              <a:t>ويشكل</a:t>
            </a:r>
            <a:r>
              <a:rPr lang="en-US" sz="2200" dirty="0"/>
              <a:t> </a:t>
            </a:r>
            <a:r>
              <a:rPr lang="en-US" sz="2200" dirty="0" err="1"/>
              <a:t>حصى</a:t>
            </a:r>
            <a:r>
              <a:rPr lang="en-US" sz="2200" dirty="0"/>
              <a:t> </a:t>
            </a:r>
            <a:r>
              <a:rPr lang="en-US" sz="2200" dirty="0" err="1"/>
              <a:t>في</a:t>
            </a:r>
            <a:r>
              <a:rPr lang="en-US" sz="2200" dirty="0"/>
              <a:t> </a:t>
            </a:r>
            <a:r>
              <a:rPr lang="en-US" sz="2200" dirty="0" err="1" smtClean="0"/>
              <a:t>المرارة</a:t>
            </a:r>
            <a:r>
              <a:rPr lang="ar-SA" sz="2200" dirty="0" smtClean="0"/>
              <a:t>)</a:t>
            </a:r>
            <a:endParaRPr lang="en-US" sz="2200" dirty="0"/>
          </a:p>
        </p:txBody>
      </p:sp>
      <p:sp>
        <p:nvSpPr>
          <p:cNvPr id="5"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6" name="Rectangle 5"/>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7"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8"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pic>
        <p:nvPicPr>
          <p:cNvPr id="13" name="Picture 8" descr="24_11_Figure_L"/>
          <p:cNvPicPr>
            <a:picLocks noChangeAspect="1" noChangeArrowheads="1"/>
          </p:cNvPicPr>
          <p:nvPr/>
        </p:nvPicPr>
        <p:blipFill rotWithShape="1">
          <a:blip r:embed="rId4">
            <a:extLst>
              <a:ext uri="{28A0092B-C50C-407E-A947-70E740481C1C}">
                <a14:useLocalDpi xmlns:a14="http://schemas.microsoft.com/office/drawing/2010/main" val="0"/>
              </a:ext>
            </a:extLst>
          </a:blip>
          <a:srcRect l="22330" t="60852" r="51808"/>
          <a:stretch/>
        </p:blipFill>
        <p:spPr bwMode="auto">
          <a:xfrm>
            <a:off x="8953191" y="1394322"/>
            <a:ext cx="1909375" cy="1678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8" descr="24_11_Figure_L"/>
          <p:cNvPicPr>
            <a:picLocks noChangeAspect="1" noChangeArrowheads="1"/>
          </p:cNvPicPr>
          <p:nvPr/>
        </p:nvPicPr>
        <p:blipFill rotWithShape="1">
          <a:blip r:embed="rId4">
            <a:extLst>
              <a:ext uri="{28A0092B-C50C-407E-A947-70E740481C1C}">
                <a14:useLocalDpi xmlns:a14="http://schemas.microsoft.com/office/drawing/2010/main" val="0"/>
              </a:ext>
            </a:extLst>
          </a:blip>
          <a:srcRect l="47847" t="40668"/>
          <a:stretch/>
        </p:blipFill>
        <p:spPr bwMode="auto">
          <a:xfrm>
            <a:off x="8505973" y="5462527"/>
            <a:ext cx="2803813" cy="1852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8" descr="24_11_Figure_L"/>
          <p:cNvPicPr>
            <a:picLocks noChangeAspect="1" noChangeArrowheads="1"/>
          </p:cNvPicPr>
          <p:nvPr/>
        </p:nvPicPr>
        <p:blipFill rotWithShape="1">
          <a:blip r:embed="rId4">
            <a:extLst>
              <a:ext uri="{28A0092B-C50C-407E-A947-70E740481C1C}">
                <a14:useLocalDpi xmlns:a14="http://schemas.microsoft.com/office/drawing/2010/main" val="0"/>
              </a:ext>
            </a:extLst>
          </a:blip>
          <a:srcRect t="55622" r="76291" b="4056"/>
          <a:stretch/>
        </p:blipFill>
        <p:spPr bwMode="auto">
          <a:xfrm>
            <a:off x="8768866" y="3538339"/>
            <a:ext cx="1651332" cy="163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9185265"/>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نتيجة بحث الصور عن ‪formation of diethyl ether equ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950299"/>
            <a:ext cx="10972613" cy="1637453"/>
          </a:xfrm>
          <a:prstGeom prst="rect">
            <a:avLst/>
          </a:prstGeom>
          <a:noFill/>
          <a:extLst>
            <a:ext uri="{909E8E84-426E-40DD-AFC4-6F175D3DCCD1}">
              <a14:hiddenFill xmlns:a14="http://schemas.microsoft.com/office/drawing/2010/main">
                <a:solidFill>
                  <a:srgbClr val="FFFFFF"/>
                </a:solidFill>
              </a14:hiddenFill>
            </a:ext>
          </a:extLst>
        </p:spPr>
      </p:pic>
      <p:sp>
        <p:nvSpPr>
          <p:cNvPr id="48131" name="Text Box 4"/>
          <p:cNvSpPr txBox="1">
            <a:spLocks noChangeArrowheads="1"/>
          </p:cNvSpPr>
          <p:nvPr/>
        </p:nvSpPr>
        <p:spPr bwMode="auto">
          <a:xfrm>
            <a:off x="155863" y="1595005"/>
            <a:ext cx="9591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US" altLang="en-US" sz="2400" b="1" dirty="0" smtClean="0">
                <a:solidFill>
                  <a:srgbClr val="C00000"/>
                </a:solidFill>
                <a:latin typeface="+mj-lt"/>
              </a:rPr>
              <a:t>2-Ethers</a:t>
            </a:r>
            <a:r>
              <a:rPr lang="en-US" altLang="en-US" sz="2400" b="1" dirty="0">
                <a:solidFill>
                  <a:srgbClr val="C00000"/>
                </a:solidFill>
                <a:latin typeface="+mj-lt"/>
              </a:rPr>
              <a:t>:</a:t>
            </a:r>
            <a:r>
              <a:rPr lang="en-US" altLang="en-US" sz="2400" dirty="0">
                <a:solidFill>
                  <a:srgbClr val="C00000"/>
                </a:solidFill>
                <a:latin typeface="+mj-lt"/>
              </a:rPr>
              <a:t> </a:t>
            </a:r>
            <a:r>
              <a:rPr lang="en-US" altLang="en-US" sz="2400" dirty="0">
                <a:latin typeface="+mj-lt"/>
              </a:rPr>
              <a:t>have the general formula </a:t>
            </a:r>
            <a:r>
              <a:rPr lang="en-US" altLang="en-US" sz="2400" dirty="0">
                <a:solidFill>
                  <a:srgbClr val="00B050"/>
                </a:solidFill>
                <a:latin typeface="+mj-lt"/>
              </a:rPr>
              <a:t>R-O-R’</a:t>
            </a:r>
            <a:r>
              <a:rPr lang="en-US" altLang="en-US" sz="2400" dirty="0">
                <a:latin typeface="+mj-lt"/>
              </a:rPr>
              <a:t>.</a:t>
            </a:r>
          </a:p>
        </p:txBody>
      </p:sp>
      <p:grpSp>
        <p:nvGrpSpPr>
          <p:cNvPr id="2" name="Group 1"/>
          <p:cNvGrpSpPr/>
          <p:nvPr/>
        </p:nvGrpSpPr>
        <p:grpSpPr>
          <a:xfrm>
            <a:off x="688196" y="2751069"/>
            <a:ext cx="5247641" cy="1093279"/>
            <a:chOff x="645160" y="1869441"/>
            <a:chExt cx="5247641" cy="1093279"/>
          </a:xfrm>
        </p:grpSpPr>
        <p:sp>
          <p:nvSpPr>
            <p:cNvPr id="48133" name="Rectangle 12"/>
            <p:cNvSpPr>
              <a:spLocks noChangeArrowheads="1"/>
            </p:cNvSpPr>
            <p:nvPr/>
          </p:nvSpPr>
          <p:spPr bwMode="auto">
            <a:xfrm>
              <a:off x="1813560" y="1869441"/>
              <a:ext cx="33578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dirty="0">
                  <a:latin typeface="+mn-lt"/>
                </a:rPr>
                <a:t>CH</a:t>
              </a:r>
              <a:r>
                <a:rPr lang="en-US" altLang="en-US" sz="2400" baseline="-25000" dirty="0">
                  <a:latin typeface="+mn-lt"/>
                </a:rPr>
                <a:t>3</a:t>
              </a:r>
              <a:r>
                <a:rPr lang="en-US" altLang="en-US" sz="2400" dirty="0">
                  <a:solidFill>
                    <a:srgbClr val="00B0F0"/>
                  </a:solidFill>
                  <a:latin typeface="+mn-lt"/>
                </a:rPr>
                <a:t>O</a:t>
              </a:r>
              <a:r>
                <a:rPr lang="en-US" altLang="en-US" sz="2400" dirty="0">
                  <a:latin typeface="+mn-lt"/>
                </a:rPr>
                <a:t>CH</a:t>
              </a:r>
              <a:r>
                <a:rPr lang="en-US" altLang="en-US" sz="2400" baseline="-25000" dirty="0">
                  <a:latin typeface="+mn-lt"/>
                </a:rPr>
                <a:t>3</a:t>
              </a:r>
              <a:r>
                <a:rPr lang="en-US" altLang="en-US" sz="2400" dirty="0">
                  <a:latin typeface="+mn-lt"/>
                </a:rPr>
                <a:t>  </a:t>
              </a:r>
            </a:p>
          </p:txBody>
        </p:sp>
        <p:sp>
          <p:nvSpPr>
            <p:cNvPr id="14" name="TextBox 13"/>
            <p:cNvSpPr txBox="1">
              <a:spLocks noChangeArrowheads="1"/>
            </p:cNvSpPr>
            <p:nvPr/>
          </p:nvSpPr>
          <p:spPr bwMode="auto">
            <a:xfrm>
              <a:off x="645160" y="2501055"/>
              <a:ext cx="5247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dirty="0">
                  <a:solidFill>
                    <a:srgbClr val="00B050"/>
                  </a:solidFill>
                  <a:latin typeface="+mn-lt"/>
                </a:rPr>
                <a:t>         </a:t>
              </a:r>
              <a:r>
                <a:rPr lang="en-US" altLang="en-US" sz="2400" dirty="0">
                  <a:solidFill>
                    <a:srgbClr val="0000FF"/>
                  </a:solidFill>
                  <a:latin typeface="+mn-lt"/>
                </a:rPr>
                <a:t>Di</a:t>
              </a:r>
              <a:r>
                <a:rPr lang="en-US" altLang="en-US" sz="2400" dirty="0">
                  <a:solidFill>
                    <a:srgbClr val="00B050"/>
                  </a:solidFill>
                  <a:latin typeface="+mn-lt"/>
                </a:rPr>
                <a:t>methyl </a:t>
              </a:r>
              <a:r>
                <a:rPr lang="en-US" altLang="en-US" sz="2400" dirty="0">
                  <a:solidFill>
                    <a:srgbClr val="FF0000"/>
                  </a:solidFill>
                  <a:latin typeface="+mn-lt"/>
                </a:rPr>
                <a:t>ether</a:t>
              </a:r>
            </a:p>
          </p:txBody>
        </p:sp>
      </p:grpSp>
      <p:sp>
        <p:nvSpPr>
          <p:cNvPr id="11"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12" name="Rectangle 11"/>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3"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5" name="Rectangle 14">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7" name="Rectangle 16">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8" name="Rectangle 17">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9" name="Rectangle 18">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0" name="Rectangle 19"/>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pic>
        <p:nvPicPr>
          <p:cNvPr id="21" name="Picture 2" descr="D:\Assets\Chapter_25\Image Gallery\JPEGS\images\25_15-01UN.JPG"/>
          <p:cNvPicPr>
            <a:picLocks noChangeAspect="1" noChangeArrowheads="1"/>
          </p:cNvPicPr>
          <p:nvPr/>
        </p:nvPicPr>
        <p:blipFill rotWithShape="1">
          <a:blip r:embed="rId4">
            <a:extLst>
              <a:ext uri="{28A0092B-C50C-407E-A947-70E740481C1C}">
                <a14:useLocalDpi xmlns:a14="http://schemas.microsoft.com/office/drawing/2010/main" val="0"/>
              </a:ext>
            </a:extLst>
          </a:blip>
          <a:srcRect b="11390"/>
          <a:stretch/>
        </p:blipFill>
        <p:spPr bwMode="auto">
          <a:xfrm>
            <a:off x="4503516" y="2481555"/>
            <a:ext cx="4600192" cy="1243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0" y="4245757"/>
            <a:ext cx="3830321" cy="461665"/>
          </a:xfrm>
          <a:prstGeom prst="rect">
            <a:avLst/>
          </a:prstGeom>
          <a:noFill/>
        </p:spPr>
        <p:txBody>
          <a:bodyPr wrap="square" rtlCol="0">
            <a:spAutoFit/>
          </a:bodyPr>
          <a:lstStyle/>
          <a:p>
            <a:r>
              <a:rPr lang="en-US" sz="2400" b="1" dirty="0">
                <a:solidFill>
                  <a:srgbClr val="C00000"/>
                </a:solidFill>
              </a:rPr>
              <a:t>C</a:t>
            </a:r>
            <a:r>
              <a:rPr lang="en-US" sz="2400" b="1" dirty="0" smtClean="0">
                <a:solidFill>
                  <a:srgbClr val="C00000"/>
                </a:solidFill>
              </a:rPr>
              <a:t>ondensation reaction: </a:t>
            </a:r>
            <a:endParaRPr lang="en-US" sz="2400" b="1" dirty="0">
              <a:solidFill>
                <a:srgbClr val="C00000"/>
              </a:solidFill>
            </a:endParaRPr>
          </a:p>
        </p:txBody>
      </p:sp>
    </p:spTree>
    <p:extLst>
      <p:ext uri="{BB962C8B-B14F-4D97-AF65-F5344CB8AC3E}">
        <p14:creationId xmlns:p14="http://schemas.microsoft.com/office/powerpoint/2010/main" val="5233958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61" name="Text Box 65"/>
          <p:cNvSpPr txBox="1">
            <a:spLocks noChangeArrowheads="1"/>
          </p:cNvSpPr>
          <p:nvPr/>
        </p:nvSpPr>
        <p:spPr bwMode="auto">
          <a:xfrm>
            <a:off x="105833" y="1597125"/>
            <a:ext cx="91778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400" b="1" dirty="0" smtClean="0">
                <a:solidFill>
                  <a:srgbClr val="C00000"/>
                </a:solidFill>
                <a:latin typeface="+mj-lt"/>
              </a:rPr>
              <a:t>3-Aldehydes </a:t>
            </a:r>
            <a:r>
              <a:rPr lang="en-GB" altLang="en-US" sz="2400" b="1" dirty="0">
                <a:solidFill>
                  <a:srgbClr val="C00000"/>
                </a:solidFill>
                <a:latin typeface="+mj-lt"/>
              </a:rPr>
              <a:t>and Ketones:</a:t>
            </a:r>
            <a:r>
              <a:rPr lang="en-GB" altLang="en-US" sz="2400" dirty="0">
                <a:solidFill>
                  <a:srgbClr val="C00000"/>
                </a:solidFill>
                <a:latin typeface="+mj-lt"/>
              </a:rPr>
              <a:t> </a:t>
            </a:r>
            <a:r>
              <a:rPr lang="en-GB" altLang="en-US" sz="2400" dirty="0">
                <a:latin typeface="+mj-lt"/>
              </a:rPr>
              <a:t>Contain the Carbonyl functional group</a:t>
            </a:r>
          </a:p>
        </p:txBody>
      </p:sp>
      <p:sp>
        <p:nvSpPr>
          <p:cNvPr id="49162" name="Text Box 66"/>
          <p:cNvSpPr txBox="1">
            <a:spLocks noChangeArrowheads="1"/>
          </p:cNvSpPr>
          <p:nvPr/>
        </p:nvSpPr>
        <p:spPr bwMode="auto">
          <a:xfrm>
            <a:off x="105833" y="2240327"/>
            <a:ext cx="8143241"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endParaRPr lang="en-GB" altLang="en-US" sz="2400" b="1" dirty="0">
              <a:latin typeface="+mj-lt"/>
            </a:endParaRPr>
          </a:p>
          <a:p>
            <a:pPr eaLnBrk="1" hangingPunct="1">
              <a:spcBef>
                <a:spcPct val="50000"/>
              </a:spcBef>
              <a:buFont typeface="Wingdings" panose="05000000000000000000" pitchFamily="2" charset="2"/>
              <a:buChar char="q"/>
            </a:pPr>
            <a:r>
              <a:rPr lang="en-GB" altLang="en-US" sz="2400" b="1" dirty="0" smtClean="0">
                <a:solidFill>
                  <a:schemeClr val="accent1"/>
                </a:solidFill>
                <a:latin typeface="+mj-lt"/>
              </a:rPr>
              <a:t>Aldehyde</a:t>
            </a:r>
            <a:r>
              <a:rPr lang="en-GB" altLang="en-US" sz="2400" b="1" dirty="0">
                <a:solidFill>
                  <a:schemeClr val="accent1"/>
                </a:solidFill>
                <a:latin typeface="+mj-lt"/>
              </a:rPr>
              <a:t>:</a:t>
            </a:r>
            <a:r>
              <a:rPr lang="en-GB" altLang="en-US" sz="2400" dirty="0">
                <a:solidFill>
                  <a:schemeClr val="accent1"/>
                </a:solidFill>
                <a:latin typeface="+mj-lt"/>
              </a:rPr>
              <a:t> </a:t>
            </a:r>
            <a:r>
              <a:rPr lang="en-GB" altLang="en-US" sz="2400" dirty="0">
                <a:latin typeface="+mj-lt"/>
              </a:rPr>
              <a:t>has the general formula:</a:t>
            </a:r>
          </a:p>
          <a:p>
            <a:pPr eaLnBrk="1" hangingPunct="1">
              <a:spcBef>
                <a:spcPct val="50000"/>
              </a:spcBef>
              <a:buFont typeface="Wingdings" panose="05000000000000000000" pitchFamily="2" charset="2"/>
              <a:buChar char="q"/>
            </a:pPr>
            <a:endParaRPr lang="en-GB" altLang="en-US" sz="2400" dirty="0">
              <a:latin typeface="+mj-lt"/>
            </a:endParaRPr>
          </a:p>
          <a:p>
            <a:pPr eaLnBrk="1" hangingPunct="1">
              <a:spcBef>
                <a:spcPct val="50000"/>
              </a:spcBef>
              <a:buFont typeface="Wingdings" panose="05000000000000000000" pitchFamily="2" charset="2"/>
              <a:buChar char="q"/>
            </a:pPr>
            <a:endParaRPr lang="en-GB" altLang="en-US" sz="2400" dirty="0">
              <a:latin typeface="+mj-lt"/>
            </a:endParaRPr>
          </a:p>
          <a:p>
            <a:pPr eaLnBrk="1" hangingPunct="1">
              <a:spcBef>
                <a:spcPct val="50000"/>
              </a:spcBef>
              <a:buFont typeface="Wingdings" panose="05000000000000000000" pitchFamily="2" charset="2"/>
              <a:buChar char="q"/>
            </a:pPr>
            <a:endParaRPr lang="en-GB" altLang="en-US" sz="2400" b="1" dirty="0" smtClean="0">
              <a:solidFill>
                <a:schemeClr val="accent1"/>
              </a:solidFill>
              <a:latin typeface="+mj-lt"/>
            </a:endParaRPr>
          </a:p>
          <a:p>
            <a:pPr eaLnBrk="1" hangingPunct="1">
              <a:spcBef>
                <a:spcPct val="50000"/>
              </a:spcBef>
              <a:buFont typeface="Wingdings" panose="05000000000000000000" pitchFamily="2" charset="2"/>
              <a:buChar char="q"/>
            </a:pPr>
            <a:r>
              <a:rPr lang="en-GB" altLang="en-US" sz="2400" b="1" dirty="0" smtClean="0">
                <a:solidFill>
                  <a:schemeClr val="accent1"/>
                </a:solidFill>
                <a:latin typeface="+mj-lt"/>
              </a:rPr>
              <a:t>Ketone</a:t>
            </a:r>
            <a:r>
              <a:rPr lang="en-GB" altLang="en-US" sz="2400" b="1" dirty="0">
                <a:solidFill>
                  <a:schemeClr val="accent1"/>
                </a:solidFill>
                <a:latin typeface="+mj-lt"/>
              </a:rPr>
              <a:t>:</a:t>
            </a:r>
            <a:r>
              <a:rPr lang="en-GB" altLang="en-US" sz="2400" dirty="0">
                <a:latin typeface="+mj-lt"/>
              </a:rPr>
              <a:t> has the general formula:</a:t>
            </a:r>
          </a:p>
        </p:txBody>
      </p:sp>
      <p:grpSp>
        <p:nvGrpSpPr>
          <p:cNvPr id="3" name="Group 2"/>
          <p:cNvGrpSpPr/>
          <p:nvPr/>
        </p:nvGrpSpPr>
        <p:grpSpPr>
          <a:xfrm>
            <a:off x="8558024" y="1423924"/>
            <a:ext cx="3379893" cy="1075267"/>
            <a:chOff x="6636174" y="968587"/>
            <a:chExt cx="3379893" cy="1075267"/>
          </a:xfrm>
        </p:grpSpPr>
        <p:sp>
          <p:nvSpPr>
            <p:cNvPr id="49164" name="Text Box 69"/>
            <p:cNvSpPr txBox="1">
              <a:spLocks noChangeArrowheads="1"/>
            </p:cNvSpPr>
            <p:nvPr/>
          </p:nvSpPr>
          <p:spPr bwMode="auto">
            <a:xfrm>
              <a:off x="7250854" y="1122681"/>
              <a:ext cx="2765213"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3840">
                  <a:latin typeface="+mj-lt"/>
                </a:rPr>
                <a:t>C = O</a:t>
              </a:r>
            </a:p>
          </p:txBody>
        </p:sp>
        <p:sp>
          <p:nvSpPr>
            <p:cNvPr id="49165" name="Line 70"/>
            <p:cNvSpPr>
              <a:spLocks noChangeShapeType="1"/>
            </p:cNvSpPr>
            <p:nvPr/>
          </p:nvSpPr>
          <p:spPr bwMode="auto">
            <a:xfrm>
              <a:off x="6866467" y="1122681"/>
              <a:ext cx="460587" cy="230293"/>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49166" name="Line 71"/>
            <p:cNvSpPr>
              <a:spLocks noChangeShapeType="1"/>
            </p:cNvSpPr>
            <p:nvPr/>
          </p:nvSpPr>
          <p:spPr bwMode="auto">
            <a:xfrm flipV="1">
              <a:off x="6866467" y="1583268"/>
              <a:ext cx="460587" cy="308187"/>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49167" name="Rectangle 72"/>
            <p:cNvSpPr>
              <a:spLocks noChangeArrowheads="1"/>
            </p:cNvSpPr>
            <p:nvPr/>
          </p:nvSpPr>
          <p:spPr bwMode="auto">
            <a:xfrm>
              <a:off x="6636174" y="968587"/>
              <a:ext cx="2150533" cy="1075267"/>
            </a:xfrm>
            <a:prstGeom prst="rect">
              <a:avLst/>
            </a:prstGeom>
            <a:noFill/>
            <a:ln w="38100">
              <a:solidFill>
                <a:srgbClr val="800000"/>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2987">
                <a:latin typeface="+mj-lt"/>
              </a:endParaRPr>
            </a:p>
          </p:txBody>
        </p:sp>
      </p:grpSp>
      <p:grpSp>
        <p:nvGrpSpPr>
          <p:cNvPr id="6" name="Group 5"/>
          <p:cNvGrpSpPr/>
          <p:nvPr/>
        </p:nvGrpSpPr>
        <p:grpSpPr>
          <a:xfrm>
            <a:off x="1139262" y="3500203"/>
            <a:ext cx="2367277" cy="1103597"/>
            <a:chOff x="7941735" y="2582334"/>
            <a:chExt cx="2650065" cy="1396984"/>
          </a:xfrm>
        </p:grpSpPr>
        <p:sp>
          <p:nvSpPr>
            <p:cNvPr id="49168" name="Text Box 73"/>
            <p:cNvSpPr txBox="1">
              <a:spLocks noChangeArrowheads="1"/>
            </p:cNvSpPr>
            <p:nvPr/>
          </p:nvSpPr>
          <p:spPr bwMode="auto">
            <a:xfrm>
              <a:off x="8940801" y="2890521"/>
              <a:ext cx="1650999"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3840">
                  <a:latin typeface="+mj-lt"/>
                </a:rPr>
                <a:t>C = O</a:t>
              </a:r>
            </a:p>
          </p:txBody>
        </p:sp>
        <p:sp>
          <p:nvSpPr>
            <p:cNvPr id="49169" name="Line 74"/>
            <p:cNvSpPr>
              <a:spLocks noChangeShapeType="1"/>
            </p:cNvSpPr>
            <p:nvPr/>
          </p:nvSpPr>
          <p:spPr bwMode="auto">
            <a:xfrm>
              <a:off x="8556413" y="2890521"/>
              <a:ext cx="460587" cy="230293"/>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49170" name="Line 75"/>
            <p:cNvSpPr>
              <a:spLocks noChangeShapeType="1"/>
            </p:cNvSpPr>
            <p:nvPr/>
          </p:nvSpPr>
          <p:spPr bwMode="auto">
            <a:xfrm flipV="1">
              <a:off x="8556413" y="3351108"/>
              <a:ext cx="460587" cy="308187"/>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49171" name="Rectangle 76"/>
            <p:cNvSpPr>
              <a:spLocks noChangeArrowheads="1"/>
            </p:cNvSpPr>
            <p:nvPr/>
          </p:nvSpPr>
          <p:spPr bwMode="auto">
            <a:xfrm>
              <a:off x="7941735" y="2582334"/>
              <a:ext cx="2534919" cy="1381760"/>
            </a:xfrm>
            <a:prstGeom prst="rect">
              <a:avLst/>
            </a:prstGeom>
            <a:noFill/>
            <a:ln w="38100">
              <a:solidFill>
                <a:srgbClr val="800000"/>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2987">
                <a:latin typeface="+mj-lt"/>
              </a:endParaRPr>
            </a:p>
          </p:txBody>
        </p:sp>
        <p:sp>
          <p:nvSpPr>
            <p:cNvPr id="49172" name="Text Box 77"/>
            <p:cNvSpPr txBox="1">
              <a:spLocks noChangeArrowheads="1"/>
            </p:cNvSpPr>
            <p:nvPr/>
          </p:nvSpPr>
          <p:spPr bwMode="auto">
            <a:xfrm>
              <a:off x="8095826" y="2582334"/>
              <a:ext cx="767081" cy="552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987">
                  <a:latin typeface="+mj-lt"/>
                </a:rPr>
                <a:t>R</a:t>
              </a:r>
            </a:p>
          </p:txBody>
        </p:sp>
        <p:sp>
          <p:nvSpPr>
            <p:cNvPr id="49173" name="Text Box 78"/>
            <p:cNvSpPr txBox="1">
              <a:spLocks noChangeArrowheads="1"/>
            </p:cNvSpPr>
            <p:nvPr/>
          </p:nvSpPr>
          <p:spPr bwMode="auto">
            <a:xfrm>
              <a:off x="8095826" y="3427307"/>
              <a:ext cx="767081" cy="552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987">
                  <a:latin typeface="+mj-lt"/>
                </a:rPr>
                <a:t>H</a:t>
              </a:r>
            </a:p>
          </p:txBody>
        </p:sp>
      </p:grpSp>
      <p:grpSp>
        <p:nvGrpSpPr>
          <p:cNvPr id="5" name="Group 4"/>
          <p:cNvGrpSpPr/>
          <p:nvPr/>
        </p:nvGrpSpPr>
        <p:grpSpPr>
          <a:xfrm>
            <a:off x="1139262" y="5578084"/>
            <a:ext cx="2841413" cy="1398693"/>
            <a:chOff x="7941735" y="4857328"/>
            <a:chExt cx="2841413" cy="1398693"/>
          </a:xfrm>
        </p:grpSpPr>
        <p:sp>
          <p:nvSpPr>
            <p:cNvPr id="49174" name="Line 79"/>
            <p:cNvSpPr>
              <a:spLocks noChangeShapeType="1"/>
            </p:cNvSpPr>
            <p:nvPr/>
          </p:nvSpPr>
          <p:spPr bwMode="auto">
            <a:xfrm>
              <a:off x="8556414" y="5165514"/>
              <a:ext cx="460587" cy="230293"/>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49175" name="Line 80"/>
            <p:cNvSpPr>
              <a:spLocks noChangeShapeType="1"/>
            </p:cNvSpPr>
            <p:nvPr/>
          </p:nvSpPr>
          <p:spPr bwMode="auto">
            <a:xfrm flipV="1">
              <a:off x="8556414" y="5626101"/>
              <a:ext cx="460587" cy="308187"/>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49176" name="Rectangle 81"/>
            <p:cNvSpPr>
              <a:spLocks noChangeArrowheads="1"/>
            </p:cNvSpPr>
            <p:nvPr/>
          </p:nvSpPr>
          <p:spPr bwMode="auto">
            <a:xfrm>
              <a:off x="7941735" y="4857328"/>
              <a:ext cx="2534919" cy="1398693"/>
            </a:xfrm>
            <a:prstGeom prst="rect">
              <a:avLst/>
            </a:prstGeom>
            <a:noFill/>
            <a:ln w="38100">
              <a:solidFill>
                <a:srgbClr val="800000"/>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2987">
                <a:latin typeface="+mj-lt"/>
              </a:endParaRPr>
            </a:p>
          </p:txBody>
        </p:sp>
        <p:sp>
          <p:nvSpPr>
            <p:cNvPr id="49177" name="Text Box 82"/>
            <p:cNvSpPr txBox="1">
              <a:spLocks noChangeArrowheads="1"/>
            </p:cNvSpPr>
            <p:nvPr/>
          </p:nvSpPr>
          <p:spPr bwMode="auto">
            <a:xfrm>
              <a:off x="8095827" y="4857328"/>
              <a:ext cx="767081" cy="552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987">
                  <a:latin typeface="+mj-lt"/>
                </a:rPr>
                <a:t>R</a:t>
              </a:r>
            </a:p>
          </p:txBody>
        </p:sp>
        <p:sp>
          <p:nvSpPr>
            <p:cNvPr id="49178" name="Text Box 83"/>
            <p:cNvSpPr txBox="1">
              <a:spLocks noChangeArrowheads="1"/>
            </p:cNvSpPr>
            <p:nvPr/>
          </p:nvSpPr>
          <p:spPr bwMode="auto">
            <a:xfrm>
              <a:off x="8094135" y="5702300"/>
              <a:ext cx="767079" cy="552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987">
                  <a:latin typeface="+mj-lt"/>
                </a:rPr>
                <a:t>R’</a:t>
              </a:r>
            </a:p>
          </p:txBody>
        </p:sp>
        <p:sp>
          <p:nvSpPr>
            <p:cNvPr id="49179" name="Text Box 84"/>
            <p:cNvSpPr txBox="1">
              <a:spLocks noChangeArrowheads="1"/>
            </p:cNvSpPr>
            <p:nvPr/>
          </p:nvSpPr>
          <p:spPr bwMode="auto">
            <a:xfrm>
              <a:off x="8939107" y="5187527"/>
              <a:ext cx="1844041"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3840">
                  <a:latin typeface="+mj-lt"/>
                </a:rPr>
                <a:t>C = O</a:t>
              </a:r>
            </a:p>
          </p:txBody>
        </p:sp>
      </p:grpSp>
      <p:pic>
        <p:nvPicPr>
          <p:cNvPr id="55" name="Picture 2" descr="D:\Assets\Chapter_25\Image Gallery\JPEGS\images\25_15-02UN.JPG"/>
          <p:cNvPicPr>
            <a:picLocks noChangeAspect="1" noChangeArrowheads="1"/>
          </p:cNvPicPr>
          <p:nvPr/>
        </p:nvPicPr>
        <p:blipFill rotWithShape="1">
          <a:blip r:embed="rId2">
            <a:extLst>
              <a:ext uri="{28A0092B-C50C-407E-A947-70E740481C1C}">
                <a14:useLocalDpi xmlns:a14="http://schemas.microsoft.com/office/drawing/2010/main" val="0"/>
              </a:ext>
            </a:extLst>
          </a:blip>
          <a:srcRect b="7330"/>
          <a:stretch/>
        </p:blipFill>
        <p:spPr>
          <a:xfrm>
            <a:off x="5216443" y="3553833"/>
            <a:ext cx="3511276" cy="1488650"/>
          </a:xfrm>
          <a:prstGeom prst="rect">
            <a:avLst/>
          </a:prstGeom>
          <a:noFill/>
        </p:spPr>
      </p:pic>
      <p:pic>
        <p:nvPicPr>
          <p:cNvPr id="59" name="Picture 2" descr="D:\Assets\Chapter_25\Image Gallery\JPEGS\images\25_15-03UN.JPG"/>
          <p:cNvPicPr>
            <a:picLocks noChangeAspect="1" noChangeArrowheads="1"/>
          </p:cNvPicPr>
          <p:nvPr/>
        </p:nvPicPr>
        <p:blipFill rotWithShape="1">
          <a:blip r:embed="rId3">
            <a:extLst>
              <a:ext uri="{28A0092B-C50C-407E-A947-70E740481C1C}">
                <a14:useLocalDpi xmlns:a14="http://schemas.microsoft.com/office/drawing/2010/main" val="0"/>
              </a:ext>
            </a:extLst>
          </a:blip>
          <a:srcRect b="8931"/>
          <a:stretch/>
        </p:blipFill>
        <p:spPr>
          <a:xfrm>
            <a:off x="5216443" y="5771579"/>
            <a:ext cx="4098068" cy="1282897"/>
          </a:xfrm>
          <a:prstGeom prst="rect">
            <a:avLst/>
          </a:prstGeom>
          <a:noFill/>
        </p:spPr>
      </p:pic>
      <p:sp>
        <p:nvSpPr>
          <p:cNvPr id="61"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62" name="Rectangle 61"/>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63"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64" name="Rectangle 63">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5" name="Rectangle 64">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6" name="Rectangle 65">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7" name="Rectangle 66">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8" name="Rectangle 67"/>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spTree>
    <p:extLst>
      <p:ext uri="{BB962C8B-B14F-4D97-AF65-F5344CB8AC3E}">
        <p14:creationId xmlns:p14="http://schemas.microsoft.com/office/powerpoint/2010/main" val="11399806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Text Box 5"/>
          <p:cNvSpPr txBox="1">
            <a:spLocks noChangeArrowheads="1"/>
          </p:cNvSpPr>
          <p:nvPr/>
        </p:nvSpPr>
        <p:spPr bwMode="auto">
          <a:xfrm>
            <a:off x="155863" y="1457953"/>
            <a:ext cx="10606193"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US" altLang="en-US" sz="2200" b="1" dirty="0" smtClean="0">
                <a:solidFill>
                  <a:schemeClr val="accent1"/>
                </a:solidFill>
                <a:latin typeface="+mn-lt"/>
              </a:rPr>
              <a:t>4-Carboxylic </a:t>
            </a:r>
            <a:r>
              <a:rPr lang="en-US" altLang="en-US" sz="2200" b="1" dirty="0">
                <a:solidFill>
                  <a:schemeClr val="accent1"/>
                </a:solidFill>
                <a:latin typeface="+mn-lt"/>
              </a:rPr>
              <a:t>acids: </a:t>
            </a:r>
            <a:r>
              <a:rPr lang="en-US" altLang="en-US" sz="2200" dirty="0">
                <a:latin typeface="+mn-lt"/>
              </a:rPr>
              <a:t>contain the carboxyl ( </a:t>
            </a:r>
            <a:r>
              <a:rPr lang="en-US" altLang="en-US" sz="2200" dirty="0">
                <a:solidFill>
                  <a:srgbClr val="FF0066"/>
                </a:solidFill>
                <a:latin typeface="+mn-lt"/>
              </a:rPr>
              <a:t>-COOH </a:t>
            </a:r>
            <a:r>
              <a:rPr lang="en-US" altLang="en-US" sz="2200" dirty="0">
                <a:latin typeface="+mn-lt"/>
              </a:rPr>
              <a:t>) functional group</a:t>
            </a:r>
            <a:r>
              <a:rPr lang="en-US" altLang="en-US" sz="2200" dirty="0" smtClean="0">
                <a:latin typeface="+mn-lt"/>
              </a:rPr>
              <a:t>.</a:t>
            </a:r>
          </a:p>
          <a:p>
            <a:pPr marL="342900" indent="-342900" eaLnBrk="1" hangingPunct="1">
              <a:buFont typeface="Arial" panose="020B0604020202020204" pitchFamily="34" charset="0"/>
              <a:buChar char="•"/>
            </a:pPr>
            <a:r>
              <a:rPr lang="en-US" sz="2200" dirty="0">
                <a:latin typeface="+mn-lt"/>
              </a:rPr>
              <a:t>H on the hydroxyl group </a:t>
            </a:r>
            <a:r>
              <a:rPr lang="en-US" sz="2200" dirty="0" smtClean="0">
                <a:latin typeface="+mn-lt"/>
              </a:rPr>
              <a:t>is </a:t>
            </a:r>
            <a:r>
              <a:rPr lang="en-US" sz="2200" dirty="0">
                <a:latin typeface="+mn-lt"/>
              </a:rPr>
              <a:t>weakly acidic.</a:t>
            </a:r>
          </a:p>
          <a:p>
            <a:pPr marL="342900" indent="-342900" eaLnBrk="1" hangingPunct="1">
              <a:buFont typeface="Arial" panose="020B0604020202020204" pitchFamily="34" charset="0"/>
              <a:buChar char="•"/>
            </a:pPr>
            <a:r>
              <a:rPr lang="en-US" sz="2200" dirty="0">
                <a:latin typeface="+mn-lt"/>
              </a:rPr>
              <a:t>Important in manufacturing polymers for films, fibers, and </a:t>
            </a:r>
            <a:r>
              <a:rPr lang="en-US" sz="2200" dirty="0" smtClean="0">
                <a:latin typeface="+mn-lt"/>
              </a:rPr>
              <a:t>paints</a:t>
            </a:r>
            <a:endParaRPr lang="en-US" sz="2200" dirty="0">
              <a:latin typeface="+mn-lt"/>
            </a:endParaRPr>
          </a:p>
        </p:txBody>
      </p:sp>
      <p:sp>
        <p:nvSpPr>
          <p:cNvPr id="10"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11" name="Rectangle 10"/>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2"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3" name="Rectangle 12">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5" name="Rectangle 14">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6" name="Rectangle 15">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7" name="Rectangle 16"/>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pic>
        <p:nvPicPr>
          <p:cNvPr id="18" name="Picture 2" descr="D:\Assets\Chapter_25\Image Gallery\JPEGS\images\25_17.JPG"/>
          <p:cNvPicPr>
            <a:picLocks noChangeAspect="1" noChangeArrowheads="1"/>
          </p:cNvPicPr>
          <p:nvPr/>
        </p:nvPicPr>
        <p:blipFill rotWithShape="1">
          <a:blip r:embed="rId3">
            <a:extLst>
              <a:ext uri="{28A0092B-C50C-407E-A947-70E740481C1C}">
                <a14:useLocalDpi xmlns:a14="http://schemas.microsoft.com/office/drawing/2010/main" val="0"/>
              </a:ext>
            </a:extLst>
          </a:blip>
          <a:srcRect l="24746" t="13853" r="57870" b="7415"/>
          <a:stretch/>
        </p:blipFill>
        <p:spPr bwMode="auto">
          <a:xfrm>
            <a:off x="8434876" y="1002452"/>
            <a:ext cx="1703070" cy="332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62522" y="3194173"/>
            <a:ext cx="4644791" cy="1076800"/>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5501" y="4587221"/>
            <a:ext cx="4143770" cy="1214893"/>
          </a:xfrm>
          <a:prstGeom prst="rect">
            <a:avLst/>
          </a:prstGeom>
        </p:spPr>
      </p:pic>
      <p:sp>
        <p:nvSpPr>
          <p:cNvPr id="4" name="Line Callout 1 3"/>
          <p:cNvSpPr/>
          <p:nvPr/>
        </p:nvSpPr>
        <p:spPr>
          <a:xfrm>
            <a:off x="3516678" y="2680481"/>
            <a:ext cx="1211185" cy="399160"/>
          </a:xfrm>
          <a:prstGeom prst="borderCallout1">
            <a:avLst>
              <a:gd name="adj1" fmla="val 93201"/>
              <a:gd name="adj2" fmla="val -1727"/>
              <a:gd name="adj3" fmla="val 195542"/>
              <a:gd name="adj4" fmla="val -1851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solidFill>
                  <a:schemeClr val="tx1"/>
                </a:solidFill>
              </a:rPr>
              <a:t>عملية اكسدة</a:t>
            </a:r>
            <a:endParaRPr lang="en-US" dirty="0">
              <a:solidFill>
                <a:schemeClr val="tx1"/>
              </a:solidFill>
            </a:endParaRPr>
          </a:p>
        </p:txBody>
      </p:sp>
      <p:grpSp>
        <p:nvGrpSpPr>
          <p:cNvPr id="6" name="Group 5"/>
          <p:cNvGrpSpPr/>
          <p:nvPr/>
        </p:nvGrpSpPr>
        <p:grpSpPr>
          <a:xfrm>
            <a:off x="1445501" y="6157869"/>
            <a:ext cx="4762500" cy="895351"/>
            <a:chOff x="1445501" y="6157869"/>
            <a:chExt cx="4762500" cy="895351"/>
          </a:xfrm>
        </p:grpSpPr>
        <p:pic>
          <p:nvPicPr>
            <p:cNvPr id="19458" name="Picture 2" descr="نتيجة بحث الصور عن ‪carbonylation acetic acid ‬‏"/>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5501" y="6157869"/>
              <a:ext cx="4762500" cy="89535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11730" y="6420878"/>
              <a:ext cx="445770" cy="369332"/>
            </a:xfrm>
            <a:prstGeom prst="rect">
              <a:avLst/>
            </a:prstGeom>
            <a:noFill/>
          </p:spPr>
          <p:txBody>
            <a:bodyPr wrap="square" rtlCol="0">
              <a:spAutoFit/>
            </a:bodyPr>
            <a:lstStyle/>
            <a:p>
              <a:r>
                <a:rPr lang="en-US" dirty="0" smtClean="0"/>
                <a:t>+</a:t>
              </a:r>
              <a:endParaRPr lang="en-US" dirty="0"/>
            </a:p>
          </p:txBody>
        </p:sp>
      </p:grpSp>
    </p:spTree>
    <p:extLst>
      <p:ext uri="{BB962C8B-B14F-4D97-AF65-F5344CB8AC3E}">
        <p14:creationId xmlns:p14="http://schemas.microsoft.com/office/powerpoint/2010/main" val="351811246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4"/>
          <p:cNvSpPr txBox="1">
            <a:spLocks noChangeArrowheads="1"/>
          </p:cNvSpPr>
          <p:nvPr/>
        </p:nvSpPr>
        <p:spPr bwMode="auto">
          <a:xfrm>
            <a:off x="0" y="1368253"/>
            <a:ext cx="1104095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US" altLang="en-US" sz="2400" b="1" dirty="0" smtClean="0">
                <a:solidFill>
                  <a:schemeClr val="accent1"/>
                </a:solidFill>
                <a:latin typeface="+mj-lt"/>
              </a:rPr>
              <a:t>5-Esters</a:t>
            </a:r>
            <a:r>
              <a:rPr lang="en-US" altLang="en-US" sz="2400" b="1" dirty="0">
                <a:solidFill>
                  <a:schemeClr val="accent1"/>
                </a:solidFill>
                <a:latin typeface="+mj-lt"/>
              </a:rPr>
              <a:t>: </a:t>
            </a:r>
            <a:r>
              <a:rPr lang="en-US" altLang="en-US" sz="2400" dirty="0">
                <a:latin typeface="+mj-lt"/>
              </a:rPr>
              <a:t>have the general formula </a:t>
            </a:r>
            <a:r>
              <a:rPr lang="en-US" altLang="en-US" sz="2400" dirty="0">
                <a:solidFill>
                  <a:srgbClr val="FF0066"/>
                </a:solidFill>
                <a:latin typeface="+mj-lt"/>
              </a:rPr>
              <a:t>R’COOR</a:t>
            </a:r>
            <a:r>
              <a:rPr lang="en-US" altLang="en-US" sz="2400" dirty="0">
                <a:latin typeface="+mj-lt"/>
              </a:rPr>
              <a:t>, where R is a hydrocarbon group, and R’ can be  H or a </a:t>
            </a:r>
            <a:r>
              <a:rPr lang="en-US" altLang="en-US" sz="2400" dirty="0" smtClean="0">
                <a:latin typeface="+mj-lt"/>
              </a:rPr>
              <a:t>hydrocarbon.</a:t>
            </a:r>
            <a:endParaRPr lang="en-US" altLang="en-US" sz="2400" dirty="0">
              <a:latin typeface="+mj-lt"/>
            </a:endParaRPr>
          </a:p>
        </p:txBody>
      </p:sp>
      <p:pic>
        <p:nvPicPr>
          <p:cNvPr id="18" name="Picture 4" descr="D:\Assets\Chapter_25\Image Gallery\JPEGS\images\25_17-03UN.JPG"/>
          <p:cNvPicPr>
            <a:picLocks noChangeAspect="1" noChangeArrowheads="1"/>
          </p:cNvPicPr>
          <p:nvPr/>
        </p:nvPicPr>
        <p:blipFill rotWithShape="1">
          <a:blip r:embed="rId2">
            <a:extLst>
              <a:ext uri="{28A0092B-C50C-407E-A947-70E740481C1C}">
                <a14:useLocalDpi xmlns:a14="http://schemas.microsoft.com/office/drawing/2010/main" val="0"/>
              </a:ext>
            </a:extLst>
          </a:blip>
          <a:srcRect b="12966"/>
          <a:stretch/>
        </p:blipFill>
        <p:spPr bwMode="auto">
          <a:xfrm>
            <a:off x="1216168" y="5895605"/>
            <a:ext cx="8088344" cy="128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20" name="Rectangle 19"/>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21"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22" name="Rectangle 21">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3" name="Rectangle 22">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4" name="Rectangle 23">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5" name="Rectangle 24">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6" name="Rectangle 25"/>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pic>
        <p:nvPicPr>
          <p:cNvPr id="18436" name="Picture 4" descr="نتيجة بحث الصور عن ‪ester functional‬‏"/>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1668"/>
          <a:stretch/>
        </p:blipFill>
        <p:spPr bwMode="auto">
          <a:xfrm>
            <a:off x="4388528" y="2003266"/>
            <a:ext cx="2759032" cy="14139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0" y="5118715"/>
            <a:ext cx="3135977" cy="461665"/>
          </a:xfrm>
          <a:prstGeom prst="rect">
            <a:avLst/>
          </a:prstGeom>
          <a:noFill/>
        </p:spPr>
        <p:txBody>
          <a:bodyPr wrap="square" rtlCol="0">
            <a:spAutoFit/>
          </a:bodyPr>
          <a:lstStyle/>
          <a:p>
            <a:r>
              <a:rPr lang="en-US" sz="2400" b="1" dirty="0" smtClean="0">
                <a:solidFill>
                  <a:schemeClr val="accent1"/>
                </a:solidFill>
              </a:rPr>
              <a:t>Formation of esters: </a:t>
            </a:r>
            <a:endParaRPr lang="en-US" sz="2400" b="1" dirty="0">
              <a:solidFill>
                <a:schemeClr val="accent1"/>
              </a:solidFill>
            </a:endParaRPr>
          </a:p>
        </p:txBody>
      </p:sp>
      <p:sp>
        <p:nvSpPr>
          <p:cNvPr id="16" name="Text Box 20"/>
          <p:cNvSpPr txBox="1">
            <a:spLocks noChangeArrowheads="1"/>
          </p:cNvSpPr>
          <p:nvPr/>
        </p:nvSpPr>
        <p:spPr bwMode="auto">
          <a:xfrm>
            <a:off x="0" y="4046472"/>
            <a:ext cx="84010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dirty="0">
                <a:latin typeface="+mj-lt"/>
              </a:rPr>
              <a:t>The odour of fruits is due to the ester compounds they contain.</a:t>
            </a:r>
          </a:p>
        </p:txBody>
      </p:sp>
      <p:sp>
        <p:nvSpPr>
          <p:cNvPr id="17" name="Rectangle 16"/>
          <p:cNvSpPr/>
          <p:nvPr/>
        </p:nvSpPr>
        <p:spPr>
          <a:xfrm>
            <a:off x="2255915" y="4662850"/>
            <a:ext cx="2496196" cy="430887"/>
          </a:xfrm>
          <a:prstGeom prst="rect">
            <a:avLst/>
          </a:prstGeom>
        </p:spPr>
        <p:txBody>
          <a:bodyPr wrap="none">
            <a:spAutoFit/>
          </a:bodyPr>
          <a:lstStyle/>
          <a:p>
            <a:r>
              <a:rPr lang="en-US" sz="2200" dirty="0" smtClean="0">
                <a:solidFill>
                  <a:srgbClr val="222222"/>
                </a:solidFill>
                <a:latin typeface="+mj-lt"/>
              </a:rPr>
              <a:t>CH</a:t>
            </a:r>
            <a:r>
              <a:rPr lang="en-US" sz="2200" baseline="-25000" dirty="0" smtClean="0">
                <a:solidFill>
                  <a:srgbClr val="222222"/>
                </a:solidFill>
                <a:latin typeface="+mj-lt"/>
              </a:rPr>
              <a:t>3</a:t>
            </a:r>
            <a:r>
              <a:rPr lang="en-US" sz="2200" dirty="0" smtClean="0">
                <a:solidFill>
                  <a:srgbClr val="222222"/>
                </a:solidFill>
                <a:latin typeface="+mj-lt"/>
              </a:rPr>
              <a:t>COO[CH</a:t>
            </a:r>
            <a:r>
              <a:rPr lang="en-US" sz="2200" baseline="-25000" dirty="0" smtClean="0">
                <a:solidFill>
                  <a:srgbClr val="222222"/>
                </a:solidFill>
                <a:latin typeface="+mj-lt"/>
              </a:rPr>
              <a:t>2</a:t>
            </a:r>
            <a:r>
              <a:rPr lang="en-US" sz="2200" dirty="0" smtClean="0">
                <a:solidFill>
                  <a:srgbClr val="222222"/>
                </a:solidFill>
                <a:latin typeface="+mj-lt"/>
              </a:rPr>
              <a:t>]</a:t>
            </a:r>
            <a:r>
              <a:rPr lang="en-US" sz="2200" baseline="-25000" dirty="0" smtClean="0">
                <a:solidFill>
                  <a:srgbClr val="222222"/>
                </a:solidFill>
                <a:latin typeface="+mj-lt"/>
              </a:rPr>
              <a:t>4</a:t>
            </a:r>
            <a:r>
              <a:rPr lang="en-US" sz="2200" dirty="0" smtClean="0">
                <a:solidFill>
                  <a:srgbClr val="222222"/>
                </a:solidFill>
                <a:latin typeface="+mj-lt"/>
              </a:rPr>
              <a:t>CH</a:t>
            </a:r>
            <a:r>
              <a:rPr lang="en-US" sz="2200" baseline="-25000" dirty="0" smtClean="0">
                <a:solidFill>
                  <a:srgbClr val="222222"/>
                </a:solidFill>
                <a:latin typeface="+mj-lt"/>
              </a:rPr>
              <a:t>3</a:t>
            </a:r>
          </a:p>
        </p:txBody>
      </p:sp>
      <p:sp>
        <p:nvSpPr>
          <p:cNvPr id="28" name="Rectangle 27"/>
          <p:cNvSpPr/>
          <p:nvPr/>
        </p:nvSpPr>
        <p:spPr>
          <a:xfrm>
            <a:off x="4752111" y="4456547"/>
            <a:ext cx="2680157" cy="584775"/>
          </a:xfrm>
          <a:prstGeom prst="rect">
            <a:avLst/>
          </a:prstGeom>
        </p:spPr>
        <p:txBody>
          <a:bodyPr wrap="none">
            <a:spAutoFit/>
          </a:bodyPr>
          <a:lstStyle/>
          <a:p>
            <a:r>
              <a:rPr lang="en-US" sz="3200" baseline="-25000" dirty="0" err="1">
                <a:solidFill>
                  <a:srgbClr val="222222"/>
                </a:solidFill>
              </a:rPr>
              <a:t>Pentyl</a:t>
            </a:r>
            <a:r>
              <a:rPr lang="en-US" sz="3200" baseline="-25000" dirty="0">
                <a:solidFill>
                  <a:srgbClr val="222222"/>
                </a:solidFill>
              </a:rPr>
              <a:t> acetate  (banana)</a:t>
            </a:r>
            <a:endParaRPr lang="en-US" sz="3200" dirty="0"/>
          </a:p>
        </p:txBody>
      </p:sp>
    </p:spTree>
    <p:extLst>
      <p:ext uri="{BB962C8B-B14F-4D97-AF65-F5344CB8AC3E}">
        <p14:creationId xmlns:p14="http://schemas.microsoft.com/office/powerpoint/2010/main" val="34136354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4"/>
          <p:cNvSpPr txBox="1">
            <a:spLocks noChangeArrowheads="1"/>
          </p:cNvSpPr>
          <p:nvPr/>
        </p:nvSpPr>
        <p:spPr bwMode="auto">
          <a:xfrm>
            <a:off x="0" y="1368253"/>
            <a:ext cx="110409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US" altLang="en-US" sz="2400" b="1" dirty="0" smtClean="0">
                <a:solidFill>
                  <a:schemeClr val="accent1"/>
                </a:solidFill>
                <a:latin typeface="+mj-lt"/>
              </a:rPr>
              <a:t>5-Esters:</a:t>
            </a:r>
            <a:endParaRPr lang="en-US" altLang="en-US" sz="2400" dirty="0">
              <a:latin typeface="+mj-lt"/>
            </a:endParaRPr>
          </a:p>
        </p:txBody>
      </p:sp>
      <p:sp>
        <p:nvSpPr>
          <p:cNvPr id="19"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20" name="Rectangle 19"/>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21"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22" name="Rectangle 21">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3" name="Rectangle 22">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4" name="Rectangle 23">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5" name="Rectangle 24">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6" name="Rectangle 25"/>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pic>
        <p:nvPicPr>
          <p:cNvPr id="27" name="Picture 9" descr="24_Pg1026_UnFigure_4_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18" y="2664770"/>
            <a:ext cx="3145502" cy="1830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0" y="2063476"/>
            <a:ext cx="2484467" cy="461665"/>
          </a:xfrm>
          <a:prstGeom prst="rect">
            <a:avLst/>
          </a:prstGeom>
          <a:noFill/>
        </p:spPr>
        <p:txBody>
          <a:bodyPr wrap="square" rtlCol="0">
            <a:spAutoFit/>
          </a:bodyPr>
          <a:lstStyle/>
          <a:p>
            <a:r>
              <a:rPr lang="en-US" sz="2400" b="1" dirty="0" smtClean="0">
                <a:solidFill>
                  <a:schemeClr val="accent1"/>
                </a:solidFill>
              </a:rPr>
              <a:t>Name of esters: </a:t>
            </a:r>
            <a:endParaRPr lang="en-US" sz="2400" b="1" dirty="0">
              <a:solidFill>
                <a:schemeClr val="accent1"/>
              </a:solidFill>
            </a:endParaRPr>
          </a:p>
        </p:txBody>
      </p:sp>
      <p:sp>
        <p:nvSpPr>
          <p:cNvPr id="4" name="TextBox 3"/>
          <p:cNvSpPr txBox="1"/>
          <p:nvPr/>
        </p:nvSpPr>
        <p:spPr>
          <a:xfrm>
            <a:off x="8384799" y="3190544"/>
            <a:ext cx="2834640" cy="1200329"/>
          </a:xfrm>
          <a:prstGeom prst="rect">
            <a:avLst/>
          </a:prstGeom>
          <a:solidFill>
            <a:srgbClr val="FFFF99"/>
          </a:solidFill>
        </p:spPr>
        <p:txBody>
          <a:bodyPr wrap="square" rtlCol="0">
            <a:spAutoFit/>
          </a:bodyPr>
          <a:lstStyle/>
          <a:p>
            <a:pPr algn="ctr"/>
            <a:r>
              <a:rPr lang="ar-SA" dirty="0" smtClean="0"/>
              <a:t>لتسمية الاستر نضع اسم الجزء الكحلي اولا ثم الجزء الحمضي مع استبدال المقطع </a:t>
            </a:r>
            <a:endParaRPr lang="en-US" dirty="0"/>
          </a:p>
          <a:p>
            <a:pPr algn="ctr"/>
            <a:r>
              <a:rPr lang="en-US" dirty="0" err="1"/>
              <a:t>i</a:t>
            </a:r>
            <a:r>
              <a:rPr lang="en-US" dirty="0" err="1" smtClean="0"/>
              <a:t>c</a:t>
            </a:r>
            <a:r>
              <a:rPr lang="en-US" dirty="0" smtClean="0"/>
              <a:t> by ate</a:t>
            </a:r>
            <a:endParaRPr lang="ar-SA" dirty="0" smtClean="0"/>
          </a:p>
        </p:txBody>
      </p:sp>
      <p:pic>
        <p:nvPicPr>
          <p:cNvPr id="32" name="Picture 2" descr="نتيجة بحث الصور عن ‪light clip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892819">
            <a:off x="9355409" y="2497664"/>
            <a:ext cx="503953" cy="595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14630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0317" y="1047750"/>
            <a:ext cx="3500123" cy="1219200"/>
          </a:xfrm>
        </p:spPr>
        <p:txBody>
          <a:bodyPr>
            <a:normAutofit/>
          </a:bodyPr>
          <a:lstStyle/>
          <a:p>
            <a:pPr eaLnBrk="1" hangingPunct="1"/>
            <a:r>
              <a:rPr lang="en-US" sz="2400" b="1" cap="none" dirty="0" smtClean="0">
                <a:solidFill>
                  <a:schemeClr val="accent1"/>
                </a:solidFill>
              </a:rPr>
              <a:t>Decomposition of esters</a:t>
            </a:r>
            <a:endParaRPr lang="en-US" sz="2400" b="1" cap="none" dirty="0">
              <a:solidFill>
                <a:schemeClr val="accent1"/>
              </a:solidFill>
            </a:endParaRPr>
          </a:p>
        </p:txBody>
      </p:sp>
      <p:sp>
        <p:nvSpPr>
          <p:cNvPr id="35843" name="Rectangle 4"/>
          <p:cNvSpPr>
            <a:spLocks noGrp="1" noChangeArrowheads="1"/>
          </p:cNvSpPr>
          <p:nvPr>
            <p:ph type="body" sz="half" idx="2"/>
          </p:nvPr>
        </p:nvSpPr>
        <p:spPr>
          <a:xfrm>
            <a:off x="0" y="2008307"/>
            <a:ext cx="11224260" cy="3007360"/>
          </a:xfrm>
        </p:spPr>
        <p:txBody>
          <a:bodyPr>
            <a:normAutofit/>
          </a:bodyPr>
          <a:lstStyle/>
          <a:p>
            <a:pPr eaLnBrk="1" hangingPunct="1"/>
            <a:r>
              <a:rPr lang="en-US" sz="2200" dirty="0" smtClean="0"/>
              <a:t>Ester </a:t>
            </a:r>
            <a:r>
              <a:rPr lang="en-US" sz="2200" dirty="0" err="1" smtClean="0"/>
              <a:t>trearted</a:t>
            </a:r>
            <a:r>
              <a:rPr lang="en-US" sz="2200" dirty="0" smtClean="0"/>
              <a:t> with acid or base in aqueous solution is </a:t>
            </a:r>
            <a:r>
              <a:rPr lang="en-US" sz="2200" b="1" dirty="0" smtClean="0"/>
              <a:t>hydrolyzed that is </a:t>
            </a:r>
            <a:r>
              <a:rPr lang="en-US" sz="2200" b="1" dirty="0" err="1" smtClean="0"/>
              <a:t>molecue</a:t>
            </a:r>
            <a:r>
              <a:rPr lang="en-US" sz="2200" b="1" dirty="0" smtClean="0"/>
              <a:t> is split into alcohol and carboxylic acid or its anion. </a:t>
            </a:r>
          </a:p>
          <a:p>
            <a:pPr eaLnBrk="1" hangingPunct="1"/>
            <a:r>
              <a:rPr lang="en-US" sz="2200" dirty="0" smtClean="0"/>
              <a:t>Heating </a:t>
            </a:r>
            <a:r>
              <a:rPr lang="en-US" sz="2200" dirty="0"/>
              <a:t>an ester in the presence of a base results in </a:t>
            </a:r>
            <a:r>
              <a:rPr lang="en-US" sz="2200" b="1" dirty="0"/>
              <a:t>saponification</a:t>
            </a:r>
            <a:r>
              <a:rPr lang="en-US" sz="2200" dirty="0"/>
              <a:t> (making soap).</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0202" y="3442358"/>
            <a:ext cx="6047232" cy="2199979"/>
          </a:xfrm>
          <a:prstGeom prst="rect">
            <a:avLst/>
          </a:prstGeom>
        </p:spPr>
      </p:pic>
      <p:sp>
        <p:nvSpPr>
          <p:cNvPr id="6"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8"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8">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spTree>
    <p:extLst>
      <p:ext uri="{BB962C8B-B14F-4D97-AF65-F5344CB8AC3E}">
        <p14:creationId xmlns:p14="http://schemas.microsoft.com/office/powerpoint/2010/main" val="3573648177"/>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80" name="Rectangle 1027"/>
          <p:cNvSpPr>
            <a:spLocks noGrp="1" noChangeArrowheads="1"/>
          </p:cNvSpPr>
          <p:nvPr>
            <p:ph type="body" sz="half" idx="1"/>
          </p:nvPr>
        </p:nvSpPr>
        <p:spPr>
          <a:xfrm>
            <a:off x="-71767" y="1531035"/>
            <a:ext cx="11319641" cy="2682240"/>
          </a:xfrm>
        </p:spPr>
        <p:txBody>
          <a:bodyPr>
            <a:normAutofit/>
          </a:bodyPr>
          <a:lstStyle/>
          <a:p>
            <a:pPr eaLnBrk="1" hangingPunct="1"/>
            <a:r>
              <a:rPr lang="en-US" altLang="en-US" sz="2200" dirty="0"/>
              <a:t>Therefore, internal energy is a state function.</a:t>
            </a:r>
          </a:p>
          <a:p>
            <a:pPr eaLnBrk="1" hangingPunct="1"/>
            <a:r>
              <a:rPr lang="en-US" altLang="en-US" sz="2200" dirty="0"/>
              <a:t>It depends only on the present state of the system, not on the path by which the system arrived at that state.</a:t>
            </a:r>
          </a:p>
          <a:p>
            <a:pPr eaLnBrk="1" hangingPunct="1"/>
            <a:r>
              <a:rPr lang="en-US" altLang="en-US" sz="2200" dirty="0"/>
              <a:t>And so, </a:t>
            </a:r>
            <a:r>
              <a:rPr lang="en-US" altLang="en-US" sz="2200" dirty="0">
                <a:latin typeface="Symbol" panose="05050102010706020507" pitchFamily="18" charset="2"/>
                <a:sym typeface="Symbol" panose="05050102010706020507" pitchFamily="18" charset="2"/>
              </a:rPr>
              <a:t></a:t>
            </a:r>
            <a:r>
              <a:rPr lang="en-US" altLang="en-US" sz="2200" i="1" dirty="0"/>
              <a:t>E</a:t>
            </a:r>
            <a:r>
              <a:rPr lang="en-US" altLang="en-US" sz="2200" dirty="0"/>
              <a:t> depends only on </a:t>
            </a:r>
            <a:r>
              <a:rPr lang="en-US" altLang="en-US" sz="2200" i="1" dirty="0" err="1"/>
              <a:t>E</a:t>
            </a:r>
            <a:r>
              <a:rPr lang="en-US" altLang="en-US" sz="2200" baseline="-25000" dirty="0" err="1"/>
              <a:t>initial</a:t>
            </a:r>
            <a:r>
              <a:rPr lang="en-US" altLang="en-US" sz="2200" dirty="0"/>
              <a:t> and </a:t>
            </a:r>
            <a:r>
              <a:rPr lang="en-US" altLang="en-US" sz="2200" i="1" dirty="0" err="1"/>
              <a:t>E</a:t>
            </a:r>
            <a:r>
              <a:rPr lang="en-US" altLang="en-US" sz="2200" baseline="-25000" dirty="0" err="1"/>
              <a:t>final</a:t>
            </a:r>
            <a:r>
              <a:rPr lang="en-US" altLang="en-US" sz="2200" dirty="0"/>
              <a:t>.</a:t>
            </a:r>
          </a:p>
        </p:txBody>
      </p:sp>
      <p:pic>
        <p:nvPicPr>
          <p:cNvPr id="331781" name="Picture 1030" descr="05_09_Figure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202" y="3551019"/>
            <a:ext cx="7802880" cy="229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6: </a:t>
            </a:r>
            <a:r>
              <a:rPr lang="en-US" altLang="en-US" sz="2800" b="1" dirty="0">
                <a:solidFill>
                  <a:srgbClr val="0070C0"/>
                </a:solidFill>
                <a:effectLst>
                  <a:outerShdw blurRad="38100" dist="38100" dir="2700000" algn="tl">
                    <a:srgbClr val="000000">
                      <a:alpha val="43137"/>
                    </a:srgbClr>
                  </a:outerShdw>
                </a:effectLst>
              </a:rPr>
              <a:t>Reaction Kinetics and Thermodynamics </a:t>
            </a:r>
          </a:p>
        </p:txBody>
      </p:sp>
      <p:pic>
        <p:nvPicPr>
          <p:cNvPr id="8"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p:cNvSpPr/>
          <p:nvPr/>
        </p:nvSpPr>
        <p:spPr>
          <a:xfrm>
            <a:off x="155863" y="844565"/>
            <a:ext cx="5312929" cy="461665"/>
          </a:xfrm>
          <a:prstGeom prst="rect">
            <a:avLst/>
          </a:prstGeom>
        </p:spPr>
        <p:txBody>
          <a:bodyPr wrap="none">
            <a:spAutoFit/>
          </a:bodyPr>
          <a:lstStyle/>
          <a:p>
            <a:r>
              <a:rPr lang="en-US" altLang="en-US" sz="2400" b="1" dirty="0">
                <a:solidFill>
                  <a:srgbClr val="C00000"/>
                </a:solidFill>
              </a:rPr>
              <a:t>6</a:t>
            </a:r>
            <a:r>
              <a:rPr lang="en-US" altLang="en-US" sz="2400" b="1" dirty="0" smtClean="0">
                <a:solidFill>
                  <a:srgbClr val="C00000"/>
                </a:solidFill>
              </a:rPr>
              <a:t>.1.The </a:t>
            </a:r>
            <a:r>
              <a:rPr lang="en-US" altLang="en-US" sz="2400" b="1" dirty="0">
                <a:solidFill>
                  <a:srgbClr val="C00000"/>
                </a:solidFill>
              </a:rPr>
              <a:t>First Law of Thermodynamics </a:t>
            </a:r>
          </a:p>
        </p:txBody>
      </p:sp>
    </p:spTree>
    <p:extLst>
      <p:ext uri="{BB962C8B-B14F-4D97-AF65-F5344CB8AC3E}">
        <p14:creationId xmlns:p14="http://schemas.microsoft.com/office/powerpoint/2010/main" val="102216840"/>
      </p:ext>
    </p:extLst>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ext Box 4"/>
          <p:cNvSpPr txBox="1">
            <a:spLocks noChangeArrowheads="1"/>
          </p:cNvSpPr>
          <p:nvPr/>
        </p:nvSpPr>
        <p:spPr bwMode="auto">
          <a:xfrm>
            <a:off x="104898" y="1457953"/>
            <a:ext cx="11142976" cy="5339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US" altLang="en-US" sz="2200" b="1" dirty="0" smtClean="0">
                <a:latin typeface="+mj-lt"/>
              </a:rPr>
              <a:t>6-Amines</a:t>
            </a:r>
            <a:r>
              <a:rPr lang="en-US" altLang="en-US" sz="2200" b="1" dirty="0">
                <a:latin typeface="+mj-lt"/>
              </a:rPr>
              <a:t>: </a:t>
            </a:r>
            <a:r>
              <a:rPr lang="en-US" altLang="en-US" sz="2200" dirty="0">
                <a:latin typeface="+mj-lt"/>
              </a:rPr>
              <a:t>are organic bases with the general formula </a:t>
            </a:r>
            <a:r>
              <a:rPr lang="en-US" altLang="en-US" sz="2200" dirty="0">
                <a:solidFill>
                  <a:srgbClr val="FF0000"/>
                </a:solidFill>
                <a:latin typeface="+mj-lt"/>
              </a:rPr>
              <a:t>R</a:t>
            </a:r>
            <a:r>
              <a:rPr lang="en-US" altLang="en-US" sz="2200" baseline="-25000" dirty="0">
                <a:solidFill>
                  <a:srgbClr val="FF0000"/>
                </a:solidFill>
                <a:latin typeface="+mj-lt"/>
              </a:rPr>
              <a:t>3</a:t>
            </a:r>
            <a:r>
              <a:rPr lang="en-US" altLang="en-US" sz="2200" dirty="0">
                <a:solidFill>
                  <a:srgbClr val="FF0000"/>
                </a:solidFill>
                <a:latin typeface="+mj-lt"/>
              </a:rPr>
              <a:t>N</a:t>
            </a:r>
            <a:r>
              <a:rPr lang="en-US" altLang="en-US" sz="2200" dirty="0" smtClean="0">
                <a:latin typeface="+mj-lt"/>
              </a:rPr>
              <a:t>.</a:t>
            </a:r>
          </a:p>
          <a:p>
            <a:pPr marL="342900" indent="-342900">
              <a:buFont typeface="Arial" panose="020B0604020202020204" pitchFamily="34" charset="0"/>
              <a:buChar char="•"/>
            </a:pPr>
            <a:r>
              <a:rPr lang="en-US" sz="2200" dirty="0">
                <a:latin typeface="+mj-lt"/>
              </a:rPr>
              <a:t>Amines are </a:t>
            </a:r>
            <a:r>
              <a:rPr lang="en-US" sz="2200" dirty="0" smtClean="0">
                <a:latin typeface="+mj-lt"/>
              </a:rPr>
              <a:t>derivatives </a:t>
            </a:r>
            <a:r>
              <a:rPr lang="en-US" sz="2200" dirty="0">
                <a:latin typeface="+mj-lt"/>
              </a:rPr>
              <a:t>of ammonia (NH</a:t>
            </a:r>
            <a:r>
              <a:rPr lang="en-US" sz="2200" baseline="-25000" dirty="0">
                <a:latin typeface="+mj-lt"/>
              </a:rPr>
              <a:t>3</a:t>
            </a:r>
            <a:r>
              <a:rPr lang="en-US" sz="2200" dirty="0">
                <a:latin typeface="+mj-lt"/>
              </a:rPr>
              <a:t>). </a:t>
            </a:r>
            <a:endParaRPr lang="en-US" sz="2200" dirty="0" smtClean="0">
              <a:latin typeface="+mj-lt"/>
            </a:endParaRPr>
          </a:p>
          <a:p>
            <a:pPr marL="342900" indent="-342900">
              <a:buFont typeface="Arial" panose="020B0604020202020204" pitchFamily="34" charset="0"/>
              <a:buChar char="•"/>
            </a:pPr>
            <a:r>
              <a:rPr lang="en-US" sz="2200" dirty="0" smtClean="0">
                <a:latin typeface="+mj-lt"/>
              </a:rPr>
              <a:t>One</a:t>
            </a:r>
            <a:r>
              <a:rPr lang="en-US" sz="2200" dirty="0">
                <a:latin typeface="+mj-lt"/>
              </a:rPr>
              <a:t>, two, or all three H atoms can be replaced by R groups (the same or different R groups).</a:t>
            </a:r>
          </a:p>
          <a:p>
            <a:pPr marL="342900" indent="-342900">
              <a:buFont typeface="Arial" panose="020B0604020202020204" pitchFamily="34" charset="0"/>
              <a:buChar char="•"/>
            </a:pPr>
            <a:endParaRPr lang="en-US" sz="2200" dirty="0">
              <a:latin typeface="+mj-lt"/>
            </a:endParaRPr>
          </a:p>
          <a:p>
            <a:pPr marL="342900" indent="-342900">
              <a:buFont typeface="Arial" panose="020B0604020202020204" pitchFamily="34" charset="0"/>
              <a:buChar char="•"/>
            </a:pPr>
            <a:endParaRPr lang="en-US" sz="2200" dirty="0">
              <a:latin typeface="+mj-lt"/>
            </a:endParaRPr>
          </a:p>
          <a:p>
            <a:pPr marL="342900" indent="-342900">
              <a:buFont typeface="Arial" panose="020B0604020202020204" pitchFamily="34" charset="0"/>
              <a:buChar char="•"/>
            </a:pPr>
            <a:endParaRPr lang="en-US" sz="2200" dirty="0">
              <a:latin typeface="+mj-lt"/>
            </a:endParaRPr>
          </a:p>
          <a:p>
            <a:pPr marL="342900" indent="-342900">
              <a:buFont typeface="Arial" panose="020B0604020202020204" pitchFamily="34" charset="0"/>
              <a:buChar char="•"/>
            </a:pPr>
            <a:endParaRPr lang="en-US" sz="2200" dirty="0" smtClean="0">
              <a:latin typeface="+mj-lt"/>
            </a:endParaRPr>
          </a:p>
          <a:p>
            <a:pPr marL="342900" indent="-342900">
              <a:buFont typeface="Arial" panose="020B0604020202020204" pitchFamily="34" charset="0"/>
              <a:buChar char="•"/>
            </a:pPr>
            <a:endParaRPr lang="en-US" sz="2200" dirty="0">
              <a:latin typeface="+mj-lt"/>
            </a:endParaRPr>
          </a:p>
          <a:p>
            <a:pPr marL="342900" indent="-342900">
              <a:buFont typeface="Arial" panose="020B0604020202020204" pitchFamily="34" charset="0"/>
              <a:buChar char="•"/>
            </a:pPr>
            <a:endParaRPr lang="en-US" sz="2200" dirty="0" smtClean="0">
              <a:latin typeface="+mj-lt"/>
            </a:endParaRPr>
          </a:p>
          <a:p>
            <a:pPr marL="342900" indent="-342900">
              <a:buFont typeface="Arial" panose="020B0604020202020204" pitchFamily="34" charset="0"/>
              <a:buChar char="•"/>
            </a:pPr>
            <a:endParaRPr lang="en-US" sz="2200" dirty="0" smtClean="0">
              <a:latin typeface="+mj-lt"/>
            </a:endParaRPr>
          </a:p>
          <a:p>
            <a:pPr marL="342900" indent="-342900">
              <a:buFont typeface="Arial" panose="020B0604020202020204" pitchFamily="34" charset="0"/>
              <a:buChar char="•"/>
            </a:pPr>
            <a:endParaRPr lang="en-US" sz="2200" dirty="0">
              <a:latin typeface="+mj-lt"/>
            </a:endParaRPr>
          </a:p>
          <a:p>
            <a:pPr marL="342900" indent="-342900">
              <a:buFont typeface="Arial" panose="020B0604020202020204" pitchFamily="34" charset="0"/>
              <a:buChar char="•"/>
            </a:pPr>
            <a:endParaRPr lang="en-US" sz="2200" dirty="0" smtClean="0">
              <a:latin typeface="+mj-lt"/>
            </a:endParaRPr>
          </a:p>
          <a:p>
            <a:pPr marL="342900" indent="-342900">
              <a:buFont typeface="Arial" panose="020B0604020202020204" pitchFamily="34" charset="0"/>
              <a:buChar char="•"/>
            </a:pPr>
            <a:r>
              <a:rPr lang="en-US" sz="2200" dirty="0" smtClean="0">
                <a:latin typeface="+mj-lt"/>
              </a:rPr>
              <a:t>If </a:t>
            </a:r>
            <a:r>
              <a:rPr lang="en-US" sz="2200" dirty="0">
                <a:latin typeface="+mj-lt"/>
              </a:rPr>
              <a:t>H in NH</a:t>
            </a:r>
            <a:r>
              <a:rPr lang="en-US" sz="2200" baseline="-25000" dirty="0">
                <a:latin typeface="+mj-lt"/>
              </a:rPr>
              <a:t>3</a:t>
            </a:r>
            <a:r>
              <a:rPr lang="en-US" sz="2200" dirty="0">
                <a:latin typeface="+mj-lt"/>
              </a:rPr>
              <a:t> or an amine is replaced by a carbonyl group (N directly attached to C=O), an amide is formed.</a:t>
            </a:r>
          </a:p>
          <a:p>
            <a:pPr marL="342900" indent="-342900" eaLnBrk="1" hangingPunct="1">
              <a:spcBef>
                <a:spcPct val="50000"/>
              </a:spcBef>
              <a:buFont typeface="Arial" panose="020B0604020202020204" pitchFamily="34" charset="0"/>
              <a:buChar char="•"/>
            </a:pPr>
            <a:endParaRPr lang="en-US" altLang="en-US" sz="2200" dirty="0">
              <a:latin typeface="+mj-lt"/>
            </a:endParaRPr>
          </a:p>
        </p:txBody>
      </p:sp>
      <p:grpSp>
        <p:nvGrpSpPr>
          <p:cNvPr id="2" name="Group 1"/>
          <p:cNvGrpSpPr/>
          <p:nvPr/>
        </p:nvGrpSpPr>
        <p:grpSpPr>
          <a:xfrm>
            <a:off x="1691641" y="2913913"/>
            <a:ext cx="8244429" cy="1658087"/>
            <a:chOff x="2246716" y="1761490"/>
            <a:chExt cx="8880079" cy="1800960"/>
          </a:xfrm>
        </p:grpSpPr>
        <p:sp>
          <p:nvSpPr>
            <p:cNvPr id="52228" name="Text Box 5"/>
            <p:cNvSpPr txBox="1">
              <a:spLocks noChangeArrowheads="1"/>
            </p:cNvSpPr>
            <p:nvPr/>
          </p:nvSpPr>
          <p:spPr bwMode="auto">
            <a:xfrm>
              <a:off x="2421358" y="1961594"/>
              <a:ext cx="25535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dirty="0">
                  <a:latin typeface="+mj-lt"/>
                </a:rPr>
                <a:t>CH</a:t>
              </a:r>
              <a:r>
                <a:rPr lang="en-US" altLang="en-US" baseline="-25000" dirty="0">
                  <a:latin typeface="+mj-lt"/>
                </a:rPr>
                <a:t>3</a:t>
              </a:r>
              <a:r>
                <a:rPr lang="en-US" altLang="en-US" dirty="0">
                  <a:latin typeface="+mj-lt"/>
                </a:rPr>
                <a:t>NH</a:t>
              </a:r>
              <a:r>
                <a:rPr lang="en-US" altLang="en-US" baseline="-25000" dirty="0">
                  <a:latin typeface="+mj-lt"/>
                </a:rPr>
                <a:t>2</a:t>
              </a:r>
              <a:endParaRPr lang="en-US" altLang="en-US" dirty="0">
                <a:latin typeface="+mj-lt"/>
              </a:endParaRPr>
            </a:p>
          </p:txBody>
        </p:sp>
        <p:sp>
          <p:nvSpPr>
            <p:cNvPr id="13" name="TextBox 12"/>
            <p:cNvSpPr txBox="1">
              <a:spLocks noChangeArrowheads="1"/>
            </p:cNvSpPr>
            <p:nvPr/>
          </p:nvSpPr>
          <p:spPr bwMode="auto">
            <a:xfrm>
              <a:off x="2246716" y="2780409"/>
              <a:ext cx="3175001" cy="50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dirty="0">
                  <a:latin typeface="+mj-lt"/>
                </a:rPr>
                <a:t>Methyl amine</a:t>
              </a:r>
            </a:p>
          </p:txBody>
        </p:sp>
        <p:pic>
          <p:nvPicPr>
            <p:cNvPr id="9" name="Picture 9" descr="24_Pg1028_UnFigure_1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8774" y="1761490"/>
              <a:ext cx="6548021" cy="18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14" name="Rectangle 13"/>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5"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6" name="Rectangle 15">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7" name="Rectangle 16">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8" name="Rectangle 17">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9" name="Rectangle 18">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20" name="Rectangle 19"/>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65961" y="6156168"/>
            <a:ext cx="7125140" cy="719051"/>
          </a:xfrm>
          <a:prstGeom prst="rect">
            <a:avLst/>
          </a:prstGeom>
        </p:spPr>
      </p:pic>
    </p:spTree>
    <p:extLst>
      <p:ext uri="{BB962C8B-B14F-4D97-AF65-F5344CB8AC3E}">
        <p14:creationId xmlns:p14="http://schemas.microsoft.com/office/powerpoint/2010/main" val="353851159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55863" y="864112"/>
            <a:ext cx="10287000" cy="1463040"/>
          </a:xfrm>
        </p:spPr>
        <p:txBody>
          <a:bodyPr/>
          <a:lstStyle/>
          <a:p>
            <a:pPr eaLnBrk="1" hangingPunct="1"/>
            <a:r>
              <a:rPr lang="en-US" altLang="en-US" sz="2400" b="1" dirty="0" smtClean="0">
                <a:solidFill>
                  <a:schemeClr val="accent1"/>
                </a:solidFill>
              </a:rPr>
              <a:t>7-Amides</a:t>
            </a:r>
          </a:p>
        </p:txBody>
      </p:sp>
      <p:sp>
        <p:nvSpPr>
          <p:cNvPr id="53251" name="Rectangle 3"/>
          <p:cNvSpPr>
            <a:spLocks noGrp="1" noChangeArrowheads="1"/>
          </p:cNvSpPr>
          <p:nvPr>
            <p:ph type="body" sz="half" idx="1"/>
          </p:nvPr>
        </p:nvSpPr>
        <p:spPr>
          <a:xfrm>
            <a:off x="-15587" y="1825944"/>
            <a:ext cx="11098530" cy="549910"/>
          </a:xfrm>
        </p:spPr>
        <p:txBody>
          <a:bodyPr>
            <a:normAutofit/>
          </a:bodyPr>
          <a:lstStyle/>
          <a:p>
            <a:pPr eaLnBrk="1" hangingPunct="1">
              <a:buFontTx/>
              <a:buNone/>
            </a:pPr>
            <a:r>
              <a:rPr lang="en-US" altLang="en-US" sz="2400" dirty="0"/>
              <a:t>	Amides are formed by the reaction of carboxylic acids with amines</a:t>
            </a:r>
            <a:r>
              <a:rPr lang="en-US" altLang="en-US" sz="2400" dirty="0" smtClean="0"/>
              <a:t>.</a:t>
            </a:r>
            <a:endParaRPr lang="en-US" altLang="en-US" sz="2400" dirty="0"/>
          </a:p>
        </p:txBody>
      </p:sp>
      <p:pic>
        <p:nvPicPr>
          <p:cNvPr id="53253" name="Picture 9" descr="24_Pg1028_UnFigure_4_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44060" y="2484820"/>
            <a:ext cx="2146300" cy="160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8"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8">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p:cNvSpPr/>
          <p:nvPr/>
        </p:nvSpPr>
        <p:spPr>
          <a:xfrm>
            <a:off x="155863" y="844565"/>
            <a:ext cx="4068678" cy="461665"/>
          </a:xfrm>
          <a:prstGeom prst="rect">
            <a:avLst/>
          </a:prstGeom>
        </p:spPr>
        <p:txBody>
          <a:bodyPr wrap="none">
            <a:spAutoFit/>
          </a:bodyPr>
          <a:lstStyle/>
          <a:p>
            <a:r>
              <a:rPr lang="en-US" altLang="en-US" sz="2400" b="1" dirty="0">
                <a:solidFill>
                  <a:srgbClr val="C00000"/>
                </a:solidFill>
              </a:rPr>
              <a:t>7.3 organic functional groups </a:t>
            </a:r>
          </a:p>
        </p:txBody>
      </p:sp>
      <p:pic>
        <p:nvPicPr>
          <p:cNvPr id="26626" name="Picture 2" descr="نتيجة بحث الصور عن ‪benzamide pearson‬‏"/>
          <p:cNvPicPr>
            <a:picLocks noChangeAspect="1" noChangeArrowheads="1"/>
          </p:cNvPicPr>
          <p:nvPr/>
        </p:nvPicPr>
        <p:blipFill rotWithShape="1">
          <a:blip r:embed="rId5">
            <a:extLst>
              <a:ext uri="{28A0092B-C50C-407E-A947-70E740481C1C}">
                <a14:useLocalDpi xmlns:a14="http://schemas.microsoft.com/office/drawing/2010/main" val="0"/>
              </a:ext>
            </a:extLst>
          </a:blip>
          <a:srcRect l="26924" t="31820" r="42076" b="21681"/>
          <a:stretch/>
        </p:blipFill>
        <p:spPr bwMode="auto">
          <a:xfrm>
            <a:off x="7200899" y="4857750"/>
            <a:ext cx="1916853" cy="2156459"/>
          </a:xfrm>
          <a:prstGeom prst="rect">
            <a:avLst/>
          </a:prstGeom>
          <a:noFill/>
          <a:extLst>
            <a:ext uri="{909E8E84-426E-40DD-AFC4-6F175D3DCCD1}">
              <a14:hiddenFill xmlns:a14="http://schemas.microsoft.com/office/drawing/2010/main">
                <a:solidFill>
                  <a:srgbClr val="FFFFFF"/>
                </a:solidFill>
              </a14:hiddenFill>
            </a:ext>
          </a:extLst>
        </p:spPr>
      </p:pic>
      <p:pic>
        <p:nvPicPr>
          <p:cNvPr id="26630" name="Picture 6" descr="صورة ذات صلة"/>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39509" y="4861559"/>
            <a:ext cx="2088354" cy="150304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019284" y="6487446"/>
            <a:ext cx="1524776" cy="400110"/>
          </a:xfrm>
          <a:prstGeom prst="rect">
            <a:avLst/>
          </a:prstGeom>
        </p:spPr>
        <p:txBody>
          <a:bodyPr wrap="none">
            <a:spAutoFit/>
          </a:bodyPr>
          <a:lstStyle/>
          <a:p>
            <a:r>
              <a:rPr lang="en-US" sz="2000" b="1" dirty="0" err="1" smtClean="0"/>
              <a:t>Ethanamide</a:t>
            </a:r>
            <a:endParaRPr lang="en-US" sz="2000" b="1" dirty="0"/>
          </a:p>
        </p:txBody>
      </p:sp>
    </p:spTree>
    <p:extLst>
      <p:ext uri="{BB962C8B-B14F-4D97-AF65-F5344CB8AC3E}">
        <p14:creationId xmlns:p14="http://schemas.microsoft.com/office/powerpoint/2010/main" val="3788914490"/>
      </p:ext>
    </p:extLst>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155863" y="1617395"/>
            <a:ext cx="9429750" cy="485726"/>
          </a:xfrm>
        </p:spPr>
        <p:txBody>
          <a:bodyPr/>
          <a:lstStyle/>
          <a:p>
            <a:pPr eaLnBrk="1" hangingPunct="1"/>
            <a:r>
              <a:rPr lang="en-US" sz="2400" dirty="0"/>
              <a:t>Biopolymers (large biological molecules built from small molecules</a:t>
            </a:r>
            <a:r>
              <a:rPr lang="en-US" sz="2400" dirty="0" smtClean="0"/>
              <a:t>)</a:t>
            </a:r>
            <a:endParaRPr lang="en-US" sz="2400" dirty="0"/>
          </a:p>
        </p:txBody>
      </p:sp>
      <p:sp>
        <p:nvSpPr>
          <p:cNvPr id="4"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5" name="Rectangle 4"/>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6"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7" name="Rectangle 6">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8" name="Rectangle 7">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p:cNvSpPr/>
          <p:nvPr/>
        </p:nvSpPr>
        <p:spPr>
          <a:xfrm>
            <a:off x="155863" y="844565"/>
            <a:ext cx="4653646" cy="461665"/>
          </a:xfrm>
          <a:prstGeom prst="rect">
            <a:avLst/>
          </a:prstGeom>
        </p:spPr>
        <p:txBody>
          <a:bodyPr wrap="none">
            <a:spAutoFit/>
          </a:bodyPr>
          <a:lstStyle/>
          <a:p>
            <a:r>
              <a:rPr lang="en-US" altLang="en-US" sz="2400" b="1" dirty="0" smtClean="0">
                <a:solidFill>
                  <a:srgbClr val="C00000"/>
                </a:solidFill>
              </a:rPr>
              <a:t>7.4. introduction to Biomolecules</a:t>
            </a:r>
            <a:endParaRPr lang="en-US" altLang="en-US" sz="2400" b="1" dirty="0">
              <a:solidFill>
                <a:srgbClr val="C00000"/>
              </a:solidFill>
            </a:endParaRPr>
          </a:p>
        </p:txBody>
      </p:sp>
      <p:graphicFrame>
        <p:nvGraphicFramePr>
          <p:cNvPr id="3" name="Diagram 2"/>
          <p:cNvGraphicFramePr/>
          <p:nvPr>
            <p:extLst>
              <p:ext uri="{D42A27DB-BD31-4B8C-83A1-F6EECF244321}">
                <p14:modId xmlns:p14="http://schemas.microsoft.com/office/powerpoint/2010/main" val="940762440"/>
              </p:ext>
            </p:extLst>
          </p:nvPr>
        </p:nvGraphicFramePr>
        <p:xfrm>
          <a:off x="155863" y="2409492"/>
          <a:ext cx="11092011" cy="24825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Rectangle 11"/>
          <p:cNvSpPr/>
          <p:nvPr/>
        </p:nvSpPr>
        <p:spPr>
          <a:xfrm>
            <a:off x="375920" y="5721379"/>
            <a:ext cx="6818341" cy="397032"/>
          </a:xfrm>
          <a:prstGeom prst="rect">
            <a:avLst/>
          </a:prstGeom>
        </p:spPr>
        <p:txBody>
          <a:bodyPr wrap="none">
            <a:spAutoFit/>
          </a:bodyPr>
          <a:lstStyle/>
          <a:p>
            <a:pPr marL="285750" lvl="0" indent="-285750" algn="ctr" defTabSz="488950">
              <a:lnSpc>
                <a:spcPct val="90000"/>
              </a:lnSpc>
              <a:spcBef>
                <a:spcPct val="0"/>
              </a:spcBef>
              <a:spcAft>
                <a:spcPct val="35000"/>
              </a:spcAft>
              <a:buFont typeface="Arial" panose="020B0604020202020204" pitchFamily="34" charset="0"/>
              <a:buChar char="•"/>
            </a:pPr>
            <a:r>
              <a:rPr lang="en-US" sz="2200" dirty="0"/>
              <a:t>Lipids are large biomolecules, but they are </a:t>
            </a:r>
            <a:r>
              <a:rPr lang="en-US" sz="2200" b="1" dirty="0"/>
              <a:t>NOT</a:t>
            </a:r>
            <a:r>
              <a:rPr lang="en-US" sz="2200" dirty="0"/>
              <a:t> polymers</a:t>
            </a:r>
          </a:p>
        </p:txBody>
      </p:sp>
    </p:spTree>
    <p:extLst>
      <p:ext uri="{BB962C8B-B14F-4D97-AF65-F5344CB8AC3E}">
        <p14:creationId xmlns:p14="http://schemas.microsoft.com/office/powerpoint/2010/main" val="3369948907"/>
      </p:ext>
    </p:extLst>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Content Placeholder 2"/>
          <p:cNvSpPr>
            <a:spLocks/>
          </p:cNvSpPr>
          <p:nvPr/>
        </p:nvSpPr>
        <p:spPr bwMode="auto">
          <a:xfrm>
            <a:off x="-173191" y="1318915"/>
            <a:ext cx="9218507" cy="585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5125" indent="-255588"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Char char="n"/>
            </a:pPr>
            <a:r>
              <a:rPr lang="en-US" sz="2400" dirty="0">
                <a:latin typeface="+mj-lt"/>
              </a:rPr>
              <a:t>Proteins are polymers of </a:t>
            </a:r>
            <a:r>
              <a:rPr lang="el-GR" sz="2400" i="1" dirty="0">
                <a:latin typeface="+mj-lt"/>
                <a:ea typeface="Arial" charset="0"/>
                <a:cs typeface="Arial" charset="0"/>
              </a:rPr>
              <a:t>α</a:t>
            </a:r>
            <a:r>
              <a:rPr lang="en-US" sz="2400" dirty="0">
                <a:latin typeface="+mj-lt"/>
              </a:rPr>
              <a:t>-amino acids.</a:t>
            </a:r>
          </a:p>
          <a:p>
            <a:pPr eaLnBrk="1" hangingPunct="1">
              <a:spcBef>
                <a:spcPct val="20000"/>
              </a:spcBef>
              <a:buClr>
                <a:schemeClr val="bg2"/>
              </a:buClr>
              <a:buSzPct val="75000"/>
              <a:buFont typeface="Wingdings" panose="05000000000000000000" pitchFamily="2" charset="2"/>
              <a:buChar char="n"/>
            </a:pPr>
            <a:r>
              <a:rPr lang="en-US" altLang="en-US" sz="2400" dirty="0" smtClean="0">
                <a:latin typeface="+mj-lt"/>
                <a:cs typeface="Times New Roman" panose="02020603050405020304" pitchFamily="18" charset="0"/>
              </a:rPr>
              <a:t>The </a:t>
            </a:r>
            <a:r>
              <a:rPr lang="en-US" altLang="en-US" sz="2400" dirty="0">
                <a:latin typeface="+mj-lt"/>
                <a:cs typeface="Times New Roman" panose="02020603050405020304" pitchFamily="18" charset="0"/>
              </a:rPr>
              <a:t>basic structural unit of protein is amino acids </a:t>
            </a:r>
            <a:endParaRPr lang="ar-SA" altLang="en-US" sz="2400" dirty="0">
              <a:latin typeface="+mj-lt"/>
              <a:cs typeface="Times New Roman" panose="02020603050405020304" pitchFamily="18" charset="0"/>
            </a:endParaRPr>
          </a:p>
          <a:p>
            <a:pPr eaLnBrk="1" hangingPunct="1">
              <a:spcBef>
                <a:spcPct val="20000"/>
              </a:spcBef>
              <a:buClr>
                <a:schemeClr val="bg2"/>
              </a:buClr>
              <a:buSzPct val="75000"/>
              <a:buFont typeface="Wingdings" panose="05000000000000000000" pitchFamily="2" charset="2"/>
              <a:buChar char="n"/>
            </a:pPr>
            <a:r>
              <a:rPr lang="en-US" altLang="en-US" sz="2400" b="1" dirty="0">
                <a:latin typeface="+mj-lt"/>
                <a:cs typeface="Times New Roman" panose="02020603050405020304" pitchFamily="18" charset="0"/>
              </a:rPr>
              <a:t>Amino acids:</a:t>
            </a:r>
            <a:r>
              <a:rPr lang="en-US" altLang="en-US" sz="2400" dirty="0">
                <a:latin typeface="+mj-lt"/>
                <a:cs typeface="Times New Roman" panose="02020603050405020304" pitchFamily="18" charset="0"/>
              </a:rPr>
              <a:t> are the basic structural units of proteins. </a:t>
            </a:r>
            <a:endParaRPr lang="ar-SA" altLang="en-US" sz="2400" dirty="0">
              <a:latin typeface="+mj-lt"/>
              <a:cs typeface="Times New Roman" panose="02020603050405020304" pitchFamily="18" charset="0"/>
            </a:endParaRPr>
          </a:p>
          <a:p>
            <a:pPr lvl="1" eaLnBrk="1" hangingPunct="1">
              <a:spcBef>
                <a:spcPct val="20000"/>
              </a:spcBef>
              <a:buClr>
                <a:schemeClr val="accent2"/>
              </a:buClr>
              <a:buSzPct val="80000"/>
              <a:buFont typeface="Wingdings" panose="05000000000000000000" pitchFamily="2" charset="2"/>
              <a:buChar char="¨"/>
            </a:pPr>
            <a:r>
              <a:rPr lang="en-US" altLang="en-US" sz="2400" dirty="0">
                <a:latin typeface="+mj-lt"/>
                <a:cs typeface="Times New Roman" panose="02020603050405020304" pitchFamily="18" charset="0"/>
              </a:rPr>
              <a:t>Contain at least one </a:t>
            </a:r>
            <a:r>
              <a:rPr lang="en-US" altLang="en-US" sz="2400" b="1" dirty="0">
                <a:solidFill>
                  <a:srgbClr val="CC0000"/>
                </a:solidFill>
                <a:latin typeface="+mj-lt"/>
                <a:cs typeface="Times New Roman" panose="02020603050405020304" pitchFamily="18" charset="0"/>
              </a:rPr>
              <a:t>amino group (-NH</a:t>
            </a:r>
            <a:r>
              <a:rPr lang="en-US" altLang="en-US" sz="2400" b="1" baseline="-25000" dirty="0">
                <a:solidFill>
                  <a:srgbClr val="CC0000"/>
                </a:solidFill>
                <a:latin typeface="+mj-lt"/>
                <a:cs typeface="Times New Roman" panose="02020603050405020304" pitchFamily="18" charset="0"/>
              </a:rPr>
              <a:t>2</a:t>
            </a:r>
            <a:r>
              <a:rPr lang="en-US" altLang="en-US" sz="2400" b="1" dirty="0" smtClean="0">
                <a:solidFill>
                  <a:srgbClr val="CC0000"/>
                </a:solidFill>
                <a:latin typeface="+mj-lt"/>
                <a:cs typeface="Times New Roman" panose="02020603050405020304" pitchFamily="18" charset="0"/>
              </a:rPr>
              <a:t>)</a:t>
            </a:r>
            <a:endParaRPr lang="ar-SA" altLang="en-US" sz="2400" b="1" dirty="0">
              <a:solidFill>
                <a:srgbClr val="CC0000"/>
              </a:solidFill>
              <a:latin typeface="+mj-lt"/>
              <a:cs typeface="Times New Roman" panose="02020603050405020304" pitchFamily="18" charset="0"/>
            </a:endParaRPr>
          </a:p>
          <a:p>
            <a:pPr lvl="1" eaLnBrk="1" hangingPunct="1">
              <a:spcBef>
                <a:spcPct val="20000"/>
              </a:spcBef>
              <a:buClr>
                <a:schemeClr val="accent2"/>
              </a:buClr>
              <a:buSzPct val="80000"/>
              <a:buFont typeface="Wingdings" panose="05000000000000000000" pitchFamily="2" charset="2"/>
              <a:buChar char="¨"/>
            </a:pPr>
            <a:r>
              <a:rPr lang="en-US" altLang="en-US" sz="2400" dirty="0">
                <a:latin typeface="+mj-lt"/>
                <a:cs typeface="Times New Roman" panose="02020603050405020304" pitchFamily="18" charset="0"/>
              </a:rPr>
              <a:t>And at least one </a:t>
            </a:r>
            <a:r>
              <a:rPr lang="en-US" altLang="en-US" sz="2400" b="1" dirty="0">
                <a:solidFill>
                  <a:srgbClr val="008000"/>
                </a:solidFill>
                <a:latin typeface="+mj-lt"/>
                <a:cs typeface="Times New Roman" panose="02020603050405020304" pitchFamily="18" charset="0"/>
              </a:rPr>
              <a:t>carboxyl group (-COOH)</a:t>
            </a:r>
          </a:p>
          <a:p>
            <a:pPr eaLnBrk="1" hangingPunct="1">
              <a:spcBef>
                <a:spcPct val="20000"/>
              </a:spcBef>
              <a:buClr>
                <a:schemeClr val="bg2"/>
              </a:buClr>
              <a:buSzPct val="75000"/>
              <a:buFont typeface="Wingdings" panose="05000000000000000000" pitchFamily="2" charset="2"/>
              <a:buChar char="n"/>
            </a:pPr>
            <a:endParaRPr lang="en-US" altLang="en-US" sz="2400" b="1" dirty="0">
              <a:latin typeface="+mj-lt"/>
              <a:cs typeface="Times New Roman" panose="02020603050405020304" pitchFamily="18" charset="0"/>
            </a:endParaRPr>
          </a:p>
        </p:txBody>
      </p:sp>
      <p:grpSp>
        <p:nvGrpSpPr>
          <p:cNvPr id="2" name="Group 1"/>
          <p:cNvGrpSpPr/>
          <p:nvPr/>
        </p:nvGrpSpPr>
        <p:grpSpPr>
          <a:xfrm>
            <a:off x="6729307" y="2599291"/>
            <a:ext cx="3417146" cy="2142198"/>
            <a:chOff x="3616961" y="4307840"/>
            <a:chExt cx="3417146" cy="2142198"/>
          </a:xfrm>
        </p:grpSpPr>
        <p:graphicFrame>
          <p:nvGraphicFramePr>
            <p:cNvPr id="1026" name="Object 7"/>
            <p:cNvGraphicFramePr>
              <a:graphicFrameLocks noChangeAspect="1"/>
            </p:cNvGraphicFramePr>
            <p:nvPr>
              <p:extLst>
                <p:ext uri="{D42A27DB-BD31-4B8C-83A1-F6EECF244321}">
                  <p14:modId xmlns:p14="http://schemas.microsoft.com/office/powerpoint/2010/main" val="3809070979"/>
                </p:ext>
              </p:extLst>
            </p:nvPr>
          </p:nvGraphicFramePr>
          <p:xfrm>
            <a:off x="3616961" y="4307840"/>
            <a:ext cx="2802466" cy="1478281"/>
          </p:xfrm>
          <a:graphic>
            <a:graphicData uri="http://schemas.openxmlformats.org/presentationml/2006/ole">
              <mc:AlternateContent xmlns:mc="http://schemas.openxmlformats.org/markup-compatibility/2006">
                <mc:Choice xmlns:v="urn:schemas-microsoft-com:vml" Requires="v">
                  <p:oleObj spid="_x0000_s15401" name="ISIS/Draw Sketch" r:id="rId3" imgW="1238040" imgH="914400" progId="">
                    <p:embed/>
                  </p:oleObj>
                </mc:Choice>
                <mc:Fallback>
                  <p:oleObj name="ISIS/Draw Sketch" r:id="rId3" imgW="1238040" imgH="914400" progId="">
                    <p:embed/>
                    <p:pic>
                      <p:nvPicPr>
                        <p:cNvPr id="1026"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6961" y="4307840"/>
                          <a:ext cx="2802466" cy="1478281"/>
                        </a:xfrm>
                        <a:prstGeom prst="rect">
                          <a:avLst/>
                        </a:prstGeom>
                        <a:noFill/>
                        <a:ln w="38100">
                          <a:noFill/>
                          <a:prstDash val="dash"/>
                          <a:miter lim="800000"/>
                          <a:headEnd/>
                          <a:tailEnd/>
                        </a:ln>
                        <a:effectLst/>
                        <a:extLst/>
                      </p:spPr>
                    </p:pic>
                  </p:oleObj>
                </mc:Fallback>
              </mc:AlternateContent>
            </a:graphicData>
          </a:graphic>
        </p:graphicFrame>
        <p:sp>
          <p:nvSpPr>
            <p:cNvPr id="1030" name="Text Box 11"/>
            <p:cNvSpPr txBox="1">
              <a:spLocks noChangeArrowheads="1"/>
            </p:cNvSpPr>
            <p:nvPr/>
          </p:nvSpPr>
          <p:spPr bwMode="auto">
            <a:xfrm>
              <a:off x="4192694" y="5988373"/>
              <a:ext cx="2841413" cy="461665"/>
            </a:xfrm>
            <a:prstGeom prst="rect">
              <a:avLst/>
            </a:prstGeom>
            <a:noFill/>
            <a:ln>
              <a:noFill/>
            </a:ln>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400" dirty="0"/>
                <a:t>Amino acid</a:t>
              </a:r>
            </a:p>
          </p:txBody>
        </p:sp>
        <p:sp>
          <p:nvSpPr>
            <p:cNvPr id="602124" name="Oval 12"/>
            <p:cNvSpPr>
              <a:spLocks noChangeArrowheads="1"/>
            </p:cNvSpPr>
            <p:nvPr/>
          </p:nvSpPr>
          <p:spPr bwMode="auto">
            <a:xfrm>
              <a:off x="5115560" y="4307841"/>
              <a:ext cx="1305561" cy="1459653"/>
            </a:xfrm>
            <a:prstGeom prst="ellipse">
              <a:avLst/>
            </a:prstGeom>
            <a:noFill/>
            <a:ln w="38100">
              <a:solidFill>
                <a:srgbClr val="008000"/>
              </a:solidFill>
              <a:round/>
              <a:headEnd/>
              <a:tailEnd/>
            </a:ln>
            <a:extLst/>
          </p:spPr>
          <p:txBody>
            <a:bodyPr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2987"/>
            </a:p>
          </p:txBody>
        </p:sp>
        <p:sp>
          <p:nvSpPr>
            <p:cNvPr id="602125" name="Oval 13"/>
            <p:cNvSpPr>
              <a:spLocks noChangeArrowheads="1"/>
            </p:cNvSpPr>
            <p:nvPr/>
          </p:nvSpPr>
          <p:spPr bwMode="auto">
            <a:xfrm>
              <a:off x="4192694" y="5152814"/>
              <a:ext cx="921173" cy="690880"/>
            </a:xfrm>
            <a:prstGeom prst="ellipse">
              <a:avLst/>
            </a:prstGeom>
            <a:noFill/>
            <a:ln w="38100">
              <a:solidFill>
                <a:srgbClr val="800000"/>
              </a:solidFill>
              <a:round/>
              <a:headEnd/>
              <a:tailEnd/>
            </a:ln>
            <a:extLst/>
          </p:spPr>
          <p:txBody>
            <a:bodyPr wrap="none"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endParaRPr lang="ar-SA" altLang="en-US" sz="2987"/>
            </a:p>
          </p:txBody>
        </p:sp>
      </p:grpSp>
      <p:pic>
        <p:nvPicPr>
          <p:cNvPr id="602126"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26227" y="1946510"/>
            <a:ext cx="1259840" cy="1305561"/>
          </a:xfrm>
          <a:prstGeom prst="rect">
            <a:avLst/>
          </a:prstGeom>
          <a:noFill/>
          <a:ln w="38100">
            <a:solidFill>
              <a:srgbClr val="800000"/>
            </a:solidFill>
            <a:miter lim="800000"/>
            <a:headEnd/>
            <a:tailEnd/>
          </a:ln>
          <a:extLst>
            <a:ext uri="{909E8E84-426E-40DD-AFC4-6F175D3DCCD1}">
              <a14:hiddenFill xmlns:a14="http://schemas.microsoft.com/office/drawing/2010/main">
                <a:solidFill>
                  <a:srgbClr val="FFFFFF"/>
                </a:solidFill>
              </a14:hiddenFill>
            </a:ext>
          </a:extLst>
        </p:spPr>
      </p:pic>
      <p:pic>
        <p:nvPicPr>
          <p:cNvPr id="602127"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64420" y="3803126"/>
            <a:ext cx="1383454" cy="1378373"/>
          </a:xfrm>
          <a:prstGeom prst="rect">
            <a:avLst/>
          </a:prstGeom>
          <a:noFill/>
          <a:ln w="38100">
            <a:solidFill>
              <a:srgbClr val="008000"/>
            </a:solidFill>
            <a:miter lim="800000"/>
            <a:headEnd/>
            <a:tailEnd/>
          </a:ln>
          <a:extLst>
            <a:ext uri="{909E8E84-426E-40DD-AFC4-6F175D3DCCD1}">
              <a14:hiddenFill xmlns:a14="http://schemas.microsoft.com/office/drawing/2010/main">
                <a:solidFill>
                  <a:srgbClr val="FFFFFF"/>
                </a:solidFill>
              </a14:hiddenFill>
            </a:ext>
          </a:extLst>
        </p:spPr>
      </p:pic>
      <p:sp>
        <p:nvSpPr>
          <p:cNvPr id="11"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12" name="Rectangle 11"/>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3" name="صورة 7"/>
          <p:cNvPicPr/>
          <p:nvPr/>
        </p:nvPicPr>
        <p:blipFill>
          <a:blip r:embed="rId7">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4" name="Rectangle 13">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5" name="Rectangle 14">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6" name="Rectangle 15">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7" name="Rectangle 16">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8" name="Rectangle 17"/>
          <p:cNvSpPr/>
          <p:nvPr/>
        </p:nvSpPr>
        <p:spPr>
          <a:xfrm>
            <a:off x="155863" y="844565"/>
            <a:ext cx="1793889" cy="461665"/>
          </a:xfrm>
          <a:prstGeom prst="rect">
            <a:avLst/>
          </a:prstGeom>
        </p:spPr>
        <p:txBody>
          <a:bodyPr wrap="none">
            <a:spAutoFit/>
          </a:bodyPr>
          <a:lstStyle/>
          <a:p>
            <a:r>
              <a:rPr lang="en-US" altLang="en-US" sz="2400" b="1" dirty="0">
                <a:solidFill>
                  <a:srgbClr val="C00000"/>
                </a:solidFill>
              </a:rPr>
              <a:t>7.5. Proteins</a:t>
            </a:r>
          </a:p>
        </p:txBody>
      </p:sp>
      <p:pic>
        <p:nvPicPr>
          <p:cNvPr id="2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7907" y="5059558"/>
            <a:ext cx="2259754" cy="2023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9772" y="4971296"/>
            <a:ext cx="2361595" cy="2199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18058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withEffect">
                                  <p:stCondLst>
                                    <p:cond delay="0"/>
                                  </p:stCondLst>
                                  <p:childTnLst>
                                    <p:set>
                                      <p:cBhvr>
                                        <p:cTn id="6" dur="1" fill="hold">
                                          <p:stCondLst>
                                            <p:cond delay="0"/>
                                          </p:stCondLst>
                                        </p:cTn>
                                        <p:tgtEl>
                                          <p:spTgt spid="602126"/>
                                        </p:tgtEl>
                                        <p:attrNameLst>
                                          <p:attrName>style.visibility</p:attrName>
                                        </p:attrNameLst>
                                      </p:cBhvr>
                                      <p:to>
                                        <p:strVal val="visible"/>
                                      </p:to>
                                    </p:set>
                                    <p:anim calcmode="lin" valueType="num">
                                      <p:cBhvr>
                                        <p:cTn id="7" dur="1000" fill="hold"/>
                                        <p:tgtEl>
                                          <p:spTgt spid="602126"/>
                                        </p:tgtEl>
                                        <p:attrNameLst>
                                          <p:attrName>ppt_w</p:attrName>
                                        </p:attrNameLst>
                                      </p:cBhvr>
                                      <p:tavLst>
                                        <p:tav tm="0">
                                          <p:val>
                                            <p:strVal val="#ppt_w*0.70"/>
                                          </p:val>
                                        </p:tav>
                                        <p:tav tm="100000">
                                          <p:val>
                                            <p:strVal val="#ppt_w"/>
                                          </p:val>
                                        </p:tav>
                                      </p:tavLst>
                                    </p:anim>
                                    <p:anim calcmode="lin" valueType="num">
                                      <p:cBhvr>
                                        <p:cTn id="8" dur="1000" fill="hold"/>
                                        <p:tgtEl>
                                          <p:spTgt spid="602126"/>
                                        </p:tgtEl>
                                        <p:attrNameLst>
                                          <p:attrName>ppt_h</p:attrName>
                                        </p:attrNameLst>
                                      </p:cBhvr>
                                      <p:tavLst>
                                        <p:tav tm="0">
                                          <p:val>
                                            <p:strVal val="#ppt_h"/>
                                          </p:val>
                                        </p:tav>
                                        <p:tav tm="100000">
                                          <p:val>
                                            <p:strVal val="#ppt_h"/>
                                          </p:val>
                                        </p:tav>
                                      </p:tavLst>
                                    </p:anim>
                                    <p:animEffect transition="in" filter="fade">
                                      <p:cBhvr>
                                        <p:cTn id="9" dur="1000"/>
                                        <p:tgtEl>
                                          <p:spTgt spid="602126"/>
                                        </p:tgtEl>
                                      </p:cBhvr>
                                    </p:animEffect>
                                  </p:childTnLst>
                                </p:cTn>
                              </p:par>
                              <p:par>
                                <p:cTn id="10" presetID="55" presetClass="entr" presetSubtype="0" fill="hold" nodeType="withEffect">
                                  <p:stCondLst>
                                    <p:cond delay="0"/>
                                  </p:stCondLst>
                                  <p:childTnLst>
                                    <p:set>
                                      <p:cBhvr>
                                        <p:cTn id="11" dur="1" fill="hold">
                                          <p:stCondLst>
                                            <p:cond delay="0"/>
                                          </p:stCondLst>
                                        </p:cTn>
                                        <p:tgtEl>
                                          <p:spTgt spid="602127"/>
                                        </p:tgtEl>
                                        <p:attrNameLst>
                                          <p:attrName>style.visibility</p:attrName>
                                        </p:attrNameLst>
                                      </p:cBhvr>
                                      <p:to>
                                        <p:strVal val="visible"/>
                                      </p:to>
                                    </p:set>
                                    <p:anim calcmode="lin" valueType="num">
                                      <p:cBhvr>
                                        <p:cTn id="12" dur="1000" fill="hold"/>
                                        <p:tgtEl>
                                          <p:spTgt spid="602127"/>
                                        </p:tgtEl>
                                        <p:attrNameLst>
                                          <p:attrName>ppt_w</p:attrName>
                                        </p:attrNameLst>
                                      </p:cBhvr>
                                      <p:tavLst>
                                        <p:tav tm="0">
                                          <p:val>
                                            <p:strVal val="#ppt_w*0.70"/>
                                          </p:val>
                                        </p:tav>
                                        <p:tav tm="100000">
                                          <p:val>
                                            <p:strVal val="#ppt_w"/>
                                          </p:val>
                                        </p:tav>
                                      </p:tavLst>
                                    </p:anim>
                                    <p:anim calcmode="lin" valueType="num">
                                      <p:cBhvr>
                                        <p:cTn id="13" dur="1000" fill="hold"/>
                                        <p:tgtEl>
                                          <p:spTgt spid="602127"/>
                                        </p:tgtEl>
                                        <p:attrNameLst>
                                          <p:attrName>ppt_h</p:attrName>
                                        </p:attrNameLst>
                                      </p:cBhvr>
                                      <p:tavLst>
                                        <p:tav tm="0">
                                          <p:val>
                                            <p:strVal val="#ppt_h"/>
                                          </p:val>
                                        </p:tav>
                                        <p:tav tm="100000">
                                          <p:val>
                                            <p:strVal val="#ppt_h"/>
                                          </p:val>
                                        </p:tav>
                                      </p:tavLst>
                                    </p:anim>
                                    <p:animEffect transition="in" filter="fade">
                                      <p:cBhvr>
                                        <p:cTn id="14" dur="1000"/>
                                        <p:tgtEl>
                                          <p:spTgt spid="602127"/>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strVal val="#ppt_w*0.70"/>
                                          </p:val>
                                        </p:tav>
                                        <p:tav tm="100000">
                                          <p:val>
                                            <p:strVal val="#ppt_w"/>
                                          </p:val>
                                        </p:tav>
                                      </p:tavLst>
                                    </p:anim>
                                    <p:anim calcmode="lin" valueType="num">
                                      <p:cBhvr>
                                        <p:cTn id="19" dur="1000" fill="hold"/>
                                        <p:tgtEl>
                                          <p:spTgt spid="20"/>
                                        </p:tgtEl>
                                        <p:attrNameLst>
                                          <p:attrName>ppt_h</p:attrName>
                                        </p:attrNameLst>
                                      </p:cBhvr>
                                      <p:tavLst>
                                        <p:tav tm="0">
                                          <p:val>
                                            <p:strVal val="#ppt_h"/>
                                          </p:val>
                                        </p:tav>
                                        <p:tav tm="100000">
                                          <p:val>
                                            <p:strVal val="#ppt_h"/>
                                          </p:val>
                                        </p:tav>
                                      </p:tavLst>
                                    </p:anim>
                                    <p:animEffect transition="in" filter="fade">
                                      <p:cBhvr>
                                        <p:cTn id="20" dur="1000"/>
                                        <p:tgtEl>
                                          <p:spTgt spid="20"/>
                                        </p:tgtEl>
                                      </p:cBhvr>
                                    </p:animEffect>
                                  </p:childTnLst>
                                </p:cTn>
                              </p:par>
                            </p:childTnLst>
                          </p:cTn>
                        </p:par>
                        <p:par>
                          <p:cTn id="21" fill="hold">
                            <p:stCondLst>
                              <p:cond delay="2000"/>
                            </p:stCondLst>
                            <p:childTnLst>
                              <p:par>
                                <p:cTn id="22" presetID="55"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1000" fill="hold"/>
                                        <p:tgtEl>
                                          <p:spTgt spid="21"/>
                                        </p:tgtEl>
                                        <p:attrNameLst>
                                          <p:attrName>ppt_w</p:attrName>
                                        </p:attrNameLst>
                                      </p:cBhvr>
                                      <p:tavLst>
                                        <p:tav tm="0">
                                          <p:val>
                                            <p:strVal val="#ppt_w*0.70"/>
                                          </p:val>
                                        </p:tav>
                                        <p:tav tm="100000">
                                          <p:val>
                                            <p:strVal val="#ppt_w"/>
                                          </p:val>
                                        </p:tav>
                                      </p:tavLst>
                                    </p:anim>
                                    <p:anim calcmode="lin" valueType="num">
                                      <p:cBhvr>
                                        <p:cTn id="25" dur="1000" fill="hold"/>
                                        <p:tgtEl>
                                          <p:spTgt spid="21"/>
                                        </p:tgtEl>
                                        <p:attrNameLst>
                                          <p:attrName>ppt_h</p:attrName>
                                        </p:attrNameLst>
                                      </p:cBhvr>
                                      <p:tavLst>
                                        <p:tav tm="0">
                                          <p:val>
                                            <p:strVal val="#ppt_h"/>
                                          </p:val>
                                        </p:tav>
                                        <p:tav tm="100000">
                                          <p:val>
                                            <p:strVal val="#ppt_h"/>
                                          </p:val>
                                        </p:tav>
                                      </p:tavLst>
                                    </p:anim>
                                    <p:animEffect transition="in" filter="fade">
                                      <p:cBhvr>
                                        <p:cTn id="26"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4"/>
          <p:cNvSpPr>
            <a:spLocks noGrp="1" noChangeArrowheads="1"/>
          </p:cNvSpPr>
          <p:nvPr>
            <p:ph type="body" sz="half" idx="1"/>
          </p:nvPr>
        </p:nvSpPr>
        <p:spPr>
          <a:xfrm>
            <a:off x="155862" y="1642633"/>
            <a:ext cx="7948007" cy="5445760"/>
          </a:xfrm>
        </p:spPr>
        <p:txBody>
          <a:bodyPr>
            <a:normAutofit/>
          </a:bodyPr>
          <a:lstStyle/>
          <a:p>
            <a:pPr eaLnBrk="1" hangingPunct="1"/>
            <a:r>
              <a:rPr lang="en-US" sz="2400" dirty="0" smtClean="0"/>
              <a:t>A </a:t>
            </a:r>
            <a:r>
              <a:rPr lang="en-US" sz="2400" dirty="0"/>
              <a:t>condensation reaction between the amine end of one amino acid and the acid end of another produces a </a:t>
            </a:r>
            <a:r>
              <a:rPr lang="en-US" sz="2400" b="1" dirty="0"/>
              <a:t>peptide bond</a:t>
            </a:r>
            <a:r>
              <a:rPr lang="en-US" sz="2400" dirty="0"/>
              <a:t>, which is an amide linkage.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3869" y="1306230"/>
            <a:ext cx="1924051" cy="1416938"/>
          </a:xfrm>
          <a:prstGeom prst="rect">
            <a:avLst/>
          </a:prstGeom>
        </p:spPr>
      </p:pic>
      <p:sp>
        <p:nvSpPr>
          <p:cNvPr id="6"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8"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8">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p:cNvSpPr/>
          <p:nvPr/>
        </p:nvSpPr>
        <p:spPr>
          <a:xfrm>
            <a:off x="155863" y="844565"/>
            <a:ext cx="1793889" cy="461665"/>
          </a:xfrm>
          <a:prstGeom prst="rect">
            <a:avLst/>
          </a:prstGeom>
        </p:spPr>
        <p:txBody>
          <a:bodyPr wrap="none">
            <a:spAutoFit/>
          </a:bodyPr>
          <a:lstStyle/>
          <a:p>
            <a:r>
              <a:rPr lang="en-US" altLang="en-US" sz="2400" b="1" dirty="0">
                <a:solidFill>
                  <a:srgbClr val="C00000"/>
                </a:solidFill>
              </a:rPr>
              <a:t>7.5. Proteins</a:t>
            </a:r>
          </a:p>
        </p:txBody>
      </p:sp>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b="3737"/>
          <a:stretch/>
        </p:blipFill>
        <p:spPr>
          <a:xfrm>
            <a:off x="1949752" y="3738502"/>
            <a:ext cx="6620644" cy="3136531"/>
          </a:xfrm>
          <a:prstGeom prst="rect">
            <a:avLst/>
          </a:prstGeom>
        </p:spPr>
      </p:pic>
    </p:spTree>
    <p:extLst>
      <p:ext uri="{BB962C8B-B14F-4D97-AF65-F5344CB8AC3E}">
        <p14:creationId xmlns:p14="http://schemas.microsoft.com/office/powerpoint/2010/main" val="3023330145"/>
      </p:ext>
    </p:extLst>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b="2599"/>
          <a:stretch/>
        </p:blipFill>
        <p:spPr>
          <a:xfrm>
            <a:off x="2388870" y="3227898"/>
            <a:ext cx="6088215" cy="3816369"/>
          </a:xfrm>
          <a:prstGeom prst="rect">
            <a:avLst/>
          </a:prstGeom>
        </p:spPr>
      </p:pic>
      <p:sp>
        <p:nvSpPr>
          <p:cNvPr id="50179" name="Rectangle 3"/>
          <p:cNvSpPr>
            <a:spLocks noGrp="1" noChangeArrowheads="1"/>
          </p:cNvSpPr>
          <p:nvPr>
            <p:ph type="body" sz="half" idx="1"/>
          </p:nvPr>
        </p:nvSpPr>
        <p:spPr>
          <a:xfrm>
            <a:off x="0" y="1531035"/>
            <a:ext cx="11258550" cy="1661160"/>
          </a:xfrm>
        </p:spPr>
        <p:txBody>
          <a:bodyPr>
            <a:normAutofit/>
          </a:bodyPr>
          <a:lstStyle/>
          <a:p>
            <a:pPr eaLnBrk="1" hangingPunct="1"/>
            <a:r>
              <a:rPr lang="en-US" sz="2400" dirty="0"/>
              <a:t>The name comes from an empirical formula for sugars: </a:t>
            </a:r>
            <a:r>
              <a:rPr lang="en-US" sz="2400" dirty="0" err="1"/>
              <a:t>C</a:t>
            </a:r>
            <a:r>
              <a:rPr lang="en-US" sz="2400" i="1" baseline="-25000" dirty="0" err="1"/>
              <a:t>x</a:t>
            </a:r>
            <a:r>
              <a:rPr lang="en-US" sz="2400" dirty="0"/>
              <a:t>(H</a:t>
            </a:r>
            <a:r>
              <a:rPr lang="en-US" sz="2400" baseline="-25000" dirty="0"/>
              <a:t>2</a:t>
            </a:r>
            <a:r>
              <a:rPr lang="en-US" sz="2400" dirty="0"/>
              <a:t>O)</a:t>
            </a:r>
            <a:r>
              <a:rPr lang="en-US" sz="2400" i="1" baseline="-25000" dirty="0"/>
              <a:t>y</a:t>
            </a:r>
            <a:r>
              <a:rPr lang="en-US" sz="2400" dirty="0"/>
              <a:t>—for the simplest sugars, </a:t>
            </a:r>
            <a:r>
              <a:rPr lang="en-US" sz="2400" i="1" dirty="0"/>
              <a:t>x</a:t>
            </a:r>
            <a:r>
              <a:rPr lang="en-US" sz="2400" dirty="0"/>
              <a:t> = </a:t>
            </a:r>
            <a:r>
              <a:rPr lang="en-US" sz="2400" i="1" dirty="0"/>
              <a:t>y</a:t>
            </a:r>
            <a:r>
              <a:rPr lang="en-US" sz="2400" dirty="0"/>
              <a:t>.</a:t>
            </a:r>
          </a:p>
          <a:p>
            <a:pPr eaLnBrk="1" hangingPunct="1"/>
            <a:r>
              <a:rPr lang="en-US" sz="2400" dirty="0"/>
              <a:t>Simple sugars (</a:t>
            </a:r>
            <a:r>
              <a:rPr lang="en-US" sz="2400" dirty="0" err="1"/>
              <a:t>monosacchharides</a:t>
            </a:r>
            <a:r>
              <a:rPr lang="en-US" sz="2400" dirty="0"/>
              <a:t>) are </a:t>
            </a:r>
            <a:r>
              <a:rPr lang="en-US" sz="2400" dirty="0" err="1"/>
              <a:t>polyhydroxy</a:t>
            </a:r>
            <a:r>
              <a:rPr lang="en-US" sz="2400" dirty="0"/>
              <a:t> aldehydes or ketones. They are often drawn as chains but most frequently exist as rings in solution.</a:t>
            </a:r>
          </a:p>
        </p:txBody>
      </p:sp>
      <p:sp>
        <p:nvSpPr>
          <p:cNvPr id="5"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6" name="Rectangle 5"/>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7"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8"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p:cNvSpPr/>
          <p:nvPr/>
        </p:nvSpPr>
        <p:spPr>
          <a:xfrm>
            <a:off x="155863" y="844565"/>
            <a:ext cx="2597891" cy="461665"/>
          </a:xfrm>
          <a:prstGeom prst="rect">
            <a:avLst/>
          </a:prstGeom>
        </p:spPr>
        <p:txBody>
          <a:bodyPr wrap="none">
            <a:spAutoFit/>
          </a:bodyPr>
          <a:lstStyle/>
          <a:p>
            <a:r>
              <a:rPr lang="en-US" altLang="en-US" sz="2400" b="1" dirty="0" smtClean="0">
                <a:solidFill>
                  <a:srgbClr val="C00000"/>
                </a:solidFill>
              </a:rPr>
              <a:t>7.6. Carbohydrates</a:t>
            </a:r>
            <a:endParaRPr lang="en-US" altLang="en-US" sz="2400" b="1" dirty="0">
              <a:solidFill>
                <a:srgbClr val="C00000"/>
              </a:solidFill>
            </a:endParaRPr>
          </a:p>
        </p:txBody>
      </p:sp>
    </p:spTree>
    <p:extLst>
      <p:ext uri="{BB962C8B-B14F-4D97-AF65-F5344CB8AC3E}">
        <p14:creationId xmlns:p14="http://schemas.microsoft.com/office/powerpoint/2010/main" val="3684122009"/>
      </p:ext>
    </p:extLst>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929640"/>
            <a:ext cx="11430000" cy="1219200"/>
          </a:xfrm>
        </p:spPr>
        <p:txBody>
          <a:bodyPr>
            <a:normAutofit/>
          </a:bodyPr>
          <a:lstStyle/>
          <a:p>
            <a:pPr eaLnBrk="1" hangingPunct="1"/>
            <a:r>
              <a:rPr lang="en-US" sz="2400" dirty="0"/>
              <a:t>Monosaccharides</a:t>
            </a:r>
          </a:p>
        </p:txBody>
      </p:sp>
      <p:sp>
        <p:nvSpPr>
          <p:cNvPr id="51203" name="Rectangle 5"/>
          <p:cNvSpPr>
            <a:spLocks noGrp="1" noChangeArrowheads="1"/>
          </p:cNvSpPr>
          <p:nvPr>
            <p:ph type="body" sz="half" idx="2"/>
          </p:nvPr>
        </p:nvSpPr>
        <p:spPr>
          <a:xfrm>
            <a:off x="0" y="1922995"/>
            <a:ext cx="11109960" cy="2763520"/>
          </a:xfrm>
          <a:noFill/>
        </p:spPr>
        <p:txBody>
          <a:bodyPr>
            <a:normAutofit/>
          </a:bodyPr>
          <a:lstStyle/>
          <a:p>
            <a:pPr eaLnBrk="1" hangingPunct="1"/>
            <a:r>
              <a:rPr lang="en-US" sz="2400" dirty="0"/>
              <a:t>The two most common monosaccharides are glucose and fructose.</a:t>
            </a:r>
          </a:p>
          <a:p>
            <a:pPr eaLnBrk="1" hangingPunct="1"/>
            <a:r>
              <a:rPr lang="en-US" sz="2400" dirty="0"/>
              <a:t>Glucose is an aldehyde; fructose is a ketone.</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b="2546"/>
          <a:stretch/>
        </p:blipFill>
        <p:spPr>
          <a:xfrm>
            <a:off x="4438661" y="3142195"/>
            <a:ext cx="3516619" cy="3815713"/>
          </a:xfrm>
          <a:prstGeom prst="rect">
            <a:avLst/>
          </a:prstGeom>
        </p:spPr>
      </p:pic>
      <p:sp>
        <p:nvSpPr>
          <p:cNvPr id="5"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6" name="Rectangle 5"/>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7"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8"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p:cNvSpPr/>
          <p:nvPr/>
        </p:nvSpPr>
        <p:spPr>
          <a:xfrm>
            <a:off x="155863" y="844565"/>
            <a:ext cx="2597891" cy="461665"/>
          </a:xfrm>
          <a:prstGeom prst="rect">
            <a:avLst/>
          </a:prstGeom>
        </p:spPr>
        <p:txBody>
          <a:bodyPr wrap="none">
            <a:spAutoFit/>
          </a:bodyPr>
          <a:lstStyle/>
          <a:p>
            <a:r>
              <a:rPr lang="en-US" altLang="en-US" sz="2400" b="1" dirty="0" smtClean="0">
                <a:solidFill>
                  <a:srgbClr val="C00000"/>
                </a:solidFill>
              </a:rPr>
              <a:t>7.6. Carbohydrates</a:t>
            </a:r>
            <a:endParaRPr lang="en-US" altLang="en-US" sz="2400" b="1" dirty="0">
              <a:solidFill>
                <a:srgbClr val="C00000"/>
              </a:solidFill>
            </a:endParaRPr>
          </a:p>
        </p:txBody>
      </p:sp>
    </p:spTree>
    <p:extLst>
      <p:ext uri="{BB962C8B-B14F-4D97-AF65-F5344CB8AC3E}">
        <p14:creationId xmlns:p14="http://schemas.microsoft.com/office/powerpoint/2010/main" val="2856512803"/>
      </p:ext>
    </p:extLst>
  </p:cSld>
  <p:clrMapOvr>
    <a:masterClrMapping/>
  </p:clrMapOvr>
  <p:transition spd="slow"/>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20316" y="1194435"/>
            <a:ext cx="9753601" cy="975360"/>
          </a:xfrm>
        </p:spPr>
        <p:txBody>
          <a:bodyPr>
            <a:normAutofit/>
          </a:bodyPr>
          <a:lstStyle/>
          <a:p>
            <a:pPr eaLnBrk="1" hangingPunct="1"/>
            <a:r>
              <a:rPr lang="en-US" sz="2400" b="1" cap="none" dirty="0" smtClean="0">
                <a:solidFill>
                  <a:schemeClr val="accent1"/>
                </a:solidFill>
              </a:rPr>
              <a:t>polysaccharides</a:t>
            </a:r>
            <a:endParaRPr lang="en-US" sz="2400" b="1" cap="none" dirty="0">
              <a:solidFill>
                <a:schemeClr val="accent1"/>
              </a:solidFill>
            </a:endParaRPr>
          </a:p>
        </p:txBody>
      </p:sp>
      <p:sp>
        <p:nvSpPr>
          <p:cNvPr id="53251" name="Rectangle 5"/>
          <p:cNvSpPr>
            <a:spLocks noGrp="1" noChangeArrowheads="1"/>
          </p:cNvSpPr>
          <p:nvPr>
            <p:ph type="body" sz="half" idx="2"/>
          </p:nvPr>
        </p:nvSpPr>
        <p:spPr>
          <a:xfrm>
            <a:off x="182877" y="2169795"/>
            <a:ext cx="9591040" cy="5689600"/>
          </a:xfrm>
          <a:noFill/>
        </p:spPr>
        <p:txBody>
          <a:bodyPr>
            <a:normAutofit/>
          </a:bodyPr>
          <a:lstStyle/>
          <a:p>
            <a:pPr eaLnBrk="1" hangingPunct="1"/>
            <a:r>
              <a:rPr lang="en-US" sz="2200" dirty="0"/>
              <a:t>Dehydration can create long-chain polysaccharides.</a:t>
            </a:r>
          </a:p>
          <a:p>
            <a:pPr eaLnBrk="1" hangingPunct="1"/>
            <a:r>
              <a:rPr lang="en-US" sz="2200" dirty="0"/>
              <a:t>The three most common  are starch, glycogen, and cellulose.</a:t>
            </a:r>
          </a:p>
          <a:p>
            <a:pPr lvl="1" eaLnBrk="1" hangingPunct="1"/>
            <a:r>
              <a:rPr lang="en-US" sz="2200" dirty="0"/>
              <a:t>Starch consists of many different-sized and various branching chains of glucose prepared by plants to store energy</a:t>
            </a:r>
            <a:r>
              <a:rPr lang="en-US" sz="2200" dirty="0" smtClean="0"/>
              <a:t>.</a:t>
            </a:r>
            <a:endParaRPr lang="en-US" sz="2200" dirty="0"/>
          </a:p>
        </p:txBody>
      </p:sp>
      <p:sp>
        <p:nvSpPr>
          <p:cNvPr id="4"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5" name="Rectangle 4"/>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6"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7" name="Rectangle 6">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8" name="Rectangle 7">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p:cNvSpPr/>
          <p:nvPr/>
        </p:nvSpPr>
        <p:spPr>
          <a:xfrm>
            <a:off x="155863" y="844565"/>
            <a:ext cx="2597891" cy="461665"/>
          </a:xfrm>
          <a:prstGeom prst="rect">
            <a:avLst/>
          </a:prstGeom>
        </p:spPr>
        <p:txBody>
          <a:bodyPr wrap="none">
            <a:spAutoFit/>
          </a:bodyPr>
          <a:lstStyle/>
          <a:p>
            <a:r>
              <a:rPr lang="en-US" altLang="en-US" sz="2400" b="1" dirty="0" smtClean="0">
                <a:solidFill>
                  <a:srgbClr val="C00000"/>
                </a:solidFill>
              </a:rPr>
              <a:t>7.6. Carbohydrates</a:t>
            </a:r>
            <a:endParaRPr lang="en-US" altLang="en-US" sz="2400" b="1" dirty="0">
              <a:solidFill>
                <a:srgbClr val="C00000"/>
              </a:solidFill>
            </a:endParaRPr>
          </a:p>
        </p:txBody>
      </p:sp>
    </p:spTree>
    <p:extLst>
      <p:ext uri="{BB962C8B-B14F-4D97-AF65-F5344CB8AC3E}">
        <p14:creationId xmlns:p14="http://schemas.microsoft.com/office/powerpoint/2010/main" val="2185644586"/>
      </p:ext>
    </p:extLst>
  </p:cSld>
  <p:clrMapOvr>
    <a:masterClrMapping/>
  </p:clrMapOvr>
  <p:transition spd="slow"/>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idx="1"/>
          </p:nvPr>
        </p:nvSpPr>
        <p:spPr>
          <a:xfrm>
            <a:off x="155863" y="1779256"/>
            <a:ext cx="11042650" cy="3576320"/>
          </a:xfrm>
        </p:spPr>
        <p:txBody>
          <a:bodyPr>
            <a:normAutofit/>
          </a:bodyPr>
          <a:lstStyle/>
          <a:p>
            <a:pPr eaLnBrk="1" hangingPunct="1"/>
            <a:r>
              <a:rPr lang="en-US" sz="2400" dirty="0"/>
              <a:t>Lipids are a broad class of nonpolar bioorganic molecules. </a:t>
            </a:r>
            <a:endParaRPr lang="en-US" sz="2400" dirty="0" smtClean="0"/>
          </a:p>
          <a:p>
            <a:pPr eaLnBrk="1" hangingPunct="1"/>
            <a:r>
              <a:rPr lang="en-US" sz="2400" dirty="0" smtClean="0"/>
              <a:t>They </a:t>
            </a:r>
            <a:r>
              <a:rPr lang="en-US" sz="2400" dirty="0"/>
              <a:t>are grouped because they are insoluble in water.</a:t>
            </a:r>
          </a:p>
          <a:p>
            <a:pPr eaLnBrk="1" hangingPunct="1"/>
            <a:r>
              <a:rPr lang="en-US" sz="2400" dirty="0"/>
              <a:t>They are used biologically to store energy (fats, oils) and for biological structure (phospholipids in cell membranes).</a:t>
            </a:r>
          </a:p>
        </p:txBody>
      </p:sp>
      <p:sp>
        <p:nvSpPr>
          <p:cNvPr id="5"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6" name="Rectangle 5"/>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7"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8"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p:cNvSpPr/>
          <p:nvPr/>
        </p:nvSpPr>
        <p:spPr>
          <a:xfrm>
            <a:off x="155863" y="844565"/>
            <a:ext cx="1547218" cy="461665"/>
          </a:xfrm>
          <a:prstGeom prst="rect">
            <a:avLst/>
          </a:prstGeom>
        </p:spPr>
        <p:txBody>
          <a:bodyPr wrap="none">
            <a:spAutoFit/>
          </a:bodyPr>
          <a:lstStyle/>
          <a:p>
            <a:r>
              <a:rPr lang="en-US" altLang="en-US" sz="2400" b="1" dirty="0" smtClean="0">
                <a:solidFill>
                  <a:srgbClr val="C00000"/>
                </a:solidFill>
              </a:rPr>
              <a:t>7.7. Lipids</a:t>
            </a:r>
            <a:endParaRPr lang="en-US" altLang="en-US" sz="2400" b="1" dirty="0">
              <a:solidFill>
                <a:srgbClr val="C00000"/>
              </a:solidFill>
            </a:endParaRPr>
          </a:p>
        </p:txBody>
      </p:sp>
    </p:spTree>
    <p:extLst>
      <p:ext uri="{BB962C8B-B14F-4D97-AF65-F5344CB8AC3E}">
        <p14:creationId xmlns:p14="http://schemas.microsoft.com/office/powerpoint/2010/main" val="1946359138"/>
      </p:ext>
    </p:extLst>
  </p:cSld>
  <p:clrMapOvr>
    <a:masterClrMapping/>
  </p:clrMapOvr>
  <p:transition spd="slow"/>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201718" y="1125152"/>
            <a:ext cx="9738359" cy="894080"/>
          </a:xfrm>
        </p:spPr>
        <p:txBody>
          <a:bodyPr>
            <a:normAutofit/>
          </a:bodyPr>
          <a:lstStyle/>
          <a:p>
            <a:pPr eaLnBrk="1" hangingPunct="1"/>
            <a:r>
              <a:rPr lang="en-US" sz="2400" dirty="0" smtClean="0">
                <a:solidFill>
                  <a:schemeClr val="accent1"/>
                </a:solidFill>
              </a:rPr>
              <a:t>Fats</a:t>
            </a:r>
            <a:endParaRPr lang="en-US" sz="2400" dirty="0">
              <a:solidFill>
                <a:schemeClr val="accent1"/>
              </a:solidFill>
            </a:endParaRPr>
          </a:p>
        </p:txBody>
      </p:sp>
      <p:sp>
        <p:nvSpPr>
          <p:cNvPr id="56323" name="Rectangle 3"/>
          <p:cNvSpPr>
            <a:spLocks noGrp="1" noChangeArrowheads="1"/>
          </p:cNvSpPr>
          <p:nvPr>
            <p:ph type="body" sz="half" idx="1"/>
          </p:nvPr>
        </p:nvSpPr>
        <p:spPr>
          <a:xfrm>
            <a:off x="201719" y="1887029"/>
            <a:ext cx="5421204" cy="5852160"/>
          </a:xfrm>
        </p:spPr>
        <p:txBody>
          <a:bodyPr>
            <a:normAutofit/>
          </a:bodyPr>
          <a:lstStyle/>
          <a:p>
            <a:pPr eaLnBrk="1" hangingPunct="1"/>
            <a:r>
              <a:rPr lang="en-US" sz="2200" dirty="0"/>
              <a:t>Fats and oils are made from long-chain </a:t>
            </a:r>
            <a:r>
              <a:rPr lang="en-US" sz="2200" b="1" dirty="0"/>
              <a:t>carboxylic</a:t>
            </a:r>
            <a:r>
              <a:rPr lang="en-US" sz="2200" dirty="0"/>
              <a:t> acids and </a:t>
            </a:r>
            <a:r>
              <a:rPr lang="en-US" sz="2200" b="1" dirty="0"/>
              <a:t>glycerol</a:t>
            </a:r>
            <a:r>
              <a:rPr lang="en-US" sz="2200" dirty="0"/>
              <a:t>.</a:t>
            </a:r>
          </a:p>
          <a:p>
            <a:pPr eaLnBrk="1" hangingPunct="1"/>
            <a:r>
              <a:rPr lang="en-US" sz="2200" dirty="0"/>
              <a:t>Fats have only saturated carboxylic acids. They </a:t>
            </a:r>
            <a:r>
              <a:rPr lang="en-US" sz="2200" dirty="0" smtClean="0"/>
              <a:t> are </a:t>
            </a:r>
            <a:r>
              <a:rPr lang="en-US" sz="2200" dirty="0"/>
              <a:t>solids. These are often called the “bad” fats in </a:t>
            </a:r>
            <a:r>
              <a:rPr lang="en-US" sz="2200" dirty="0" smtClean="0"/>
              <a:t> your </a:t>
            </a:r>
            <a:r>
              <a:rPr lang="en-US" sz="2200" dirty="0"/>
              <a:t>diet.</a:t>
            </a:r>
          </a:p>
          <a:p>
            <a:pPr eaLnBrk="1" hangingPunct="1"/>
            <a:r>
              <a:rPr lang="en-US" sz="2200" dirty="0" smtClean="0"/>
              <a:t>Essential </a:t>
            </a:r>
            <a:r>
              <a:rPr lang="en-US" sz="2200" dirty="0"/>
              <a:t>fatty acids (with double bonds) must </a:t>
            </a:r>
            <a:r>
              <a:rPr lang="en-US" sz="2200" dirty="0" smtClean="0"/>
              <a:t>be </a:t>
            </a:r>
            <a:r>
              <a:rPr lang="en-US" sz="2200" dirty="0"/>
              <a:t>included in our diet</a:t>
            </a:r>
            <a:r>
              <a:rPr lang="en-US" sz="2200" dirty="0" smtClean="0"/>
              <a:t>.</a:t>
            </a:r>
          </a:p>
          <a:p>
            <a:pPr eaLnBrk="1" hangingPunct="1"/>
            <a:r>
              <a:rPr lang="en-US" sz="2200" dirty="0" smtClean="0"/>
              <a:t> </a:t>
            </a:r>
            <a:r>
              <a:rPr lang="en-US" sz="2200" dirty="0"/>
              <a:t>Our bodies can’t produce them. They are often called omega-3 and </a:t>
            </a:r>
            <a:r>
              <a:rPr lang="en-US" sz="2200" dirty="0" smtClean="0"/>
              <a:t>omega-6 </a:t>
            </a:r>
            <a:r>
              <a:rPr lang="en-US" sz="2200" dirty="0"/>
              <a:t>fatty acids.</a:t>
            </a:r>
          </a:p>
        </p:txBody>
      </p:sp>
      <p:sp>
        <p:nvSpPr>
          <p:cNvPr id="4"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5" name="Rectangle 4"/>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6"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7" name="Rectangle 6">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8" name="Rectangle 7">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p:cNvSpPr/>
          <p:nvPr/>
        </p:nvSpPr>
        <p:spPr>
          <a:xfrm>
            <a:off x="155863" y="844565"/>
            <a:ext cx="1547218" cy="461665"/>
          </a:xfrm>
          <a:prstGeom prst="rect">
            <a:avLst/>
          </a:prstGeom>
        </p:spPr>
        <p:txBody>
          <a:bodyPr wrap="none">
            <a:spAutoFit/>
          </a:bodyPr>
          <a:lstStyle/>
          <a:p>
            <a:r>
              <a:rPr lang="en-US" altLang="en-US" sz="2400" b="1" dirty="0" smtClean="0">
                <a:solidFill>
                  <a:srgbClr val="C00000"/>
                </a:solidFill>
              </a:rPr>
              <a:t>7.7. Lipids</a:t>
            </a:r>
            <a:endParaRPr lang="en-US" altLang="en-US" sz="2400" b="1" dirty="0">
              <a:solidFill>
                <a:srgbClr val="C00000"/>
              </a:solidFill>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b="2739"/>
          <a:stretch/>
        </p:blipFill>
        <p:spPr>
          <a:xfrm>
            <a:off x="5645044" y="1800670"/>
            <a:ext cx="5482273" cy="4142930"/>
          </a:xfrm>
          <a:prstGeom prst="rect">
            <a:avLst/>
          </a:prstGeom>
        </p:spPr>
      </p:pic>
    </p:spTree>
    <p:extLst>
      <p:ext uri="{BB962C8B-B14F-4D97-AF65-F5344CB8AC3E}">
        <p14:creationId xmlns:p14="http://schemas.microsoft.com/office/powerpoint/2010/main" val="1528161959"/>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120000"/>
              <a:buChar char="•"/>
              <a:defRPr sz="3413">
                <a:solidFill>
                  <a:schemeClr val="tx1"/>
                </a:solidFill>
                <a:latin typeface="Arial" panose="020B0604020202020204" pitchFamily="34" charset="0"/>
              </a:defRPr>
            </a:lvl1pPr>
            <a:lvl2pPr marL="792505" indent="-304810">
              <a:spcBef>
                <a:spcPct val="20000"/>
              </a:spcBef>
              <a:buFont typeface="Wingdings" panose="05000000000000000000" pitchFamily="2" charset="2"/>
              <a:buChar char="ü"/>
              <a:defRPr sz="2987">
                <a:solidFill>
                  <a:schemeClr val="tx1"/>
                </a:solidFill>
                <a:latin typeface="Arial" panose="020B0604020202020204" pitchFamily="34" charset="0"/>
              </a:defRPr>
            </a:lvl2pPr>
            <a:lvl3pPr marL="1219238" indent="-243848">
              <a:spcBef>
                <a:spcPct val="20000"/>
              </a:spcBef>
              <a:buFont typeface="Wingdings" panose="05000000000000000000" pitchFamily="2" charset="2"/>
              <a:buChar char="Ø"/>
              <a:defRPr sz="2560">
                <a:solidFill>
                  <a:schemeClr val="tx1"/>
                </a:solidFill>
                <a:latin typeface="Arial" panose="020B0604020202020204" pitchFamily="34" charset="0"/>
              </a:defRPr>
            </a:lvl3pPr>
            <a:lvl4pPr marL="1706933" indent="-243848">
              <a:spcBef>
                <a:spcPct val="20000"/>
              </a:spcBef>
              <a:buChar char="–"/>
              <a:defRPr sz="2133">
                <a:solidFill>
                  <a:schemeClr val="tx1"/>
                </a:solidFill>
                <a:latin typeface="Arial" panose="020B0604020202020204" pitchFamily="34" charset="0"/>
              </a:defRPr>
            </a:lvl4pPr>
            <a:lvl5pPr marL="2194629" indent="-243848">
              <a:spcBef>
                <a:spcPct val="20000"/>
              </a:spcBef>
              <a:buChar char="»"/>
              <a:defRPr sz="2133">
                <a:solidFill>
                  <a:schemeClr val="tx1"/>
                </a:solidFill>
                <a:latin typeface="Arial" panose="020B0604020202020204" pitchFamily="34" charset="0"/>
              </a:defRPr>
            </a:lvl5pPr>
            <a:lvl6pPr marL="2682324" indent="-243848" eaLnBrk="0" fontAlgn="base" hangingPunct="0">
              <a:spcBef>
                <a:spcPct val="20000"/>
              </a:spcBef>
              <a:spcAft>
                <a:spcPct val="0"/>
              </a:spcAft>
              <a:buChar char="»"/>
              <a:defRPr sz="2133">
                <a:solidFill>
                  <a:schemeClr val="tx1"/>
                </a:solidFill>
                <a:latin typeface="Arial" panose="020B0604020202020204" pitchFamily="34" charset="0"/>
              </a:defRPr>
            </a:lvl6pPr>
            <a:lvl7pPr marL="3170019" indent="-243848" eaLnBrk="0" fontAlgn="base" hangingPunct="0">
              <a:spcBef>
                <a:spcPct val="20000"/>
              </a:spcBef>
              <a:spcAft>
                <a:spcPct val="0"/>
              </a:spcAft>
              <a:buChar char="»"/>
              <a:defRPr sz="2133">
                <a:solidFill>
                  <a:schemeClr val="tx1"/>
                </a:solidFill>
                <a:latin typeface="Arial" panose="020B0604020202020204" pitchFamily="34" charset="0"/>
              </a:defRPr>
            </a:lvl7pPr>
            <a:lvl8pPr marL="3657714" indent="-243848" eaLnBrk="0" fontAlgn="base" hangingPunct="0">
              <a:spcBef>
                <a:spcPct val="20000"/>
              </a:spcBef>
              <a:spcAft>
                <a:spcPct val="0"/>
              </a:spcAft>
              <a:buChar char="»"/>
              <a:defRPr sz="2133">
                <a:solidFill>
                  <a:schemeClr val="tx1"/>
                </a:solidFill>
                <a:latin typeface="Arial" panose="020B0604020202020204" pitchFamily="34" charset="0"/>
              </a:defRPr>
            </a:lvl8pPr>
            <a:lvl9pPr marL="4145410" indent="-243848" eaLnBrk="0" fontAlgn="base" hangingPunct="0">
              <a:spcBef>
                <a:spcPct val="20000"/>
              </a:spcBef>
              <a:spcAft>
                <a:spcPct val="0"/>
              </a:spcAft>
              <a:buChar char="»"/>
              <a:defRPr sz="2133">
                <a:solidFill>
                  <a:schemeClr val="tx1"/>
                </a:solidFill>
                <a:latin typeface="Arial" panose="020B0604020202020204" pitchFamily="34" charset="0"/>
              </a:defRPr>
            </a:lvl9pPr>
          </a:lstStyle>
          <a:p>
            <a:pPr>
              <a:spcBef>
                <a:spcPct val="0"/>
              </a:spcBef>
              <a:buSzTx/>
              <a:buFontTx/>
              <a:buNone/>
            </a:pPr>
            <a:fld id="{30AE8509-0F3A-49C0-8DD7-9B235B5DBCCF}" type="slidenum">
              <a:rPr lang="en-US" altLang="en-US" sz="1493">
                <a:solidFill>
                  <a:srgbClr val="808080"/>
                </a:solidFill>
              </a:rPr>
              <a:pPr>
                <a:spcBef>
                  <a:spcPct val="0"/>
                </a:spcBef>
                <a:buSzTx/>
                <a:buFontTx/>
                <a:buNone/>
              </a:pPr>
              <a:t>6</a:t>
            </a:fld>
            <a:endParaRPr lang="en-US" altLang="en-US" sz="1493">
              <a:solidFill>
                <a:srgbClr val="808080"/>
              </a:solidFill>
            </a:endParaRPr>
          </a:p>
        </p:txBody>
      </p:sp>
      <p:sp>
        <p:nvSpPr>
          <p:cNvPr id="340995" name="Rectangle 2"/>
          <p:cNvSpPr>
            <a:spLocks noGrp="1" noChangeArrowheads="1"/>
          </p:cNvSpPr>
          <p:nvPr>
            <p:ph type="title"/>
          </p:nvPr>
        </p:nvSpPr>
        <p:spPr>
          <a:xfrm>
            <a:off x="88228" y="1104113"/>
            <a:ext cx="9022080" cy="1219200"/>
          </a:xfrm>
        </p:spPr>
        <p:txBody>
          <a:bodyPr>
            <a:normAutofit/>
          </a:bodyPr>
          <a:lstStyle/>
          <a:p>
            <a:pPr eaLnBrk="1" hangingPunct="1"/>
            <a:r>
              <a:rPr lang="en-US" altLang="en-US" sz="2200" dirty="0" smtClean="0">
                <a:solidFill>
                  <a:srgbClr val="FF0000"/>
                </a:solidFill>
              </a:rPr>
              <a:t>Pressure–Volume (PV) Work</a:t>
            </a:r>
          </a:p>
        </p:txBody>
      </p:sp>
      <p:sp>
        <p:nvSpPr>
          <p:cNvPr id="340996" name="Rectangle 3"/>
          <p:cNvSpPr>
            <a:spLocks noGrp="1" noChangeArrowheads="1"/>
          </p:cNvSpPr>
          <p:nvPr>
            <p:ph type="body" idx="1"/>
          </p:nvPr>
        </p:nvSpPr>
        <p:spPr>
          <a:xfrm>
            <a:off x="0" y="2069253"/>
            <a:ext cx="11267090" cy="5245947"/>
          </a:xfrm>
        </p:spPr>
        <p:txBody>
          <a:bodyPr>
            <a:normAutofit/>
          </a:bodyPr>
          <a:lstStyle/>
          <a:p>
            <a:pPr eaLnBrk="1" hangingPunct="1"/>
            <a:r>
              <a:rPr lang="en-US" altLang="en-US" sz="2200" b="1" dirty="0">
                <a:solidFill>
                  <a:srgbClr val="FF0000"/>
                </a:solidFill>
              </a:rPr>
              <a:t>PV work </a:t>
            </a:r>
            <a:r>
              <a:rPr lang="en-US" altLang="en-US" sz="2200" dirty="0"/>
              <a:t>is work that is the result of a volume change against an external pressure.</a:t>
            </a:r>
          </a:p>
          <a:p>
            <a:pPr eaLnBrk="1" hangingPunct="1"/>
            <a:r>
              <a:rPr lang="en-US" altLang="en-US" sz="2200" dirty="0"/>
              <a:t>When gases expand, </a:t>
            </a:r>
            <a:r>
              <a:rPr lang="en-US" altLang="en-US" sz="2200" dirty="0">
                <a:latin typeface="Symbol" panose="05050102010706020507" pitchFamily="18" charset="2"/>
              </a:rPr>
              <a:t>D</a:t>
            </a:r>
            <a:r>
              <a:rPr lang="en-US" altLang="en-US" sz="2200" dirty="0"/>
              <a:t>V is +, but the system is doing work on the surroundings, so </a:t>
            </a:r>
            <a:r>
              <a:rPr lang="en-US" altLang="en-US" sz="2200" i="1" dirty="0" err="1"/>
              <a:t>w</a:t>
            </a:r>
            <a:r>
              <a:rPr lang="en-US" altLang="en-US" sz="2200" baseline="-25000" dirty="0" err="1"/>
              <a:t>gas</a:t>
            </a:r>
            <a:r>
              <a:rPr lang="en-US" altLang="en-US" sz="2200" dirty="0"/>
              <a:t> is </a:t>
            </a:r>
            <a:r>
              <a:rPr lang="en-US" altLang="en-US" sz="2200" dirty="0" smtClean="0"/>
              <a:t>(</a:t>
            </a:r>
            <a:r>
              <a:rPr lang="en-US" altLang="en-US" sz="2200" dirty="0" smtClean="0">
                <a:cs typeface="Times New Roman" panose="02020603050405020304" pitchFamily="18" charset="0"/>
              </a:rPr>
              <a:t>–).</a:t>
            </a:r>
            <a:endParaRPr lang="en-US" altLang="en-US" sz="2200" dirty="0">
              <a:cs typeface="Times New Roman" panose="02020603050405020304" pitchFamily="18" charset="0"/>
            </a:endParaRPr>
          </a:p>
          <a:p>
            <a:pPr eaLnBrk="1" hangingPunct="1"/>
            <a:r>
              <a:rPr lang="en-US" altLang="en-US" sz="2200" dirty="0"/>
              <a:t>As long as the external pressure is kept constant,</a:t>
            </a:r>
          </a:p>
          <a:p>
            <a:pPr lvl="1" algn="ctr" eaLnBrk="1" hangingPunct="1">
              <a:lnSpc>
                <a:spcPct val="90000"/>
              </a:lnSpc>
              <a:buFontTx/>
              <a:buNone/>
            </a:pPr>
            <a:r>
              <a:rPr lang="en-US" altLang="en-US" sz="2200" b="1" i="1" dirty="0" smtClean="0">
                <a:solidFill>
                  <a:srgbClr val="0070C0"/>
                </a:solidFill>
                <a:cs typeface="Times New Roman" panose="02020603050405020304" pitchFamily="18" charset="0"/>
              </a:rPr>
              <a:t>–</a:t>
            </a:r>
            <a:r>
              <a:rPr lang="en-US" altLang="en-US" sz="2200" b="1" i="1" dirty="0" smtClean="0">
                <a:solidFill>
                  <a:srgbClr val="0070C0"/>
                </a:solidFill>
              </a:rPr>
              <a:t>work</a:t>
            </a:r>
            <a:r>
              <a:rPr lang="en-US" altLang="en-US" sz="2200" b="1" dirty="0" smtClean="0">
                <a:solidFill>
                  <a:srgbClr val="0070C0"/>
                </a:solidFill>
              </a:rPr>
              <a:t> = external pressure × change in volume</a:t>
            </a:r>
          </a:p>
          <a:p>
            <a:pPr lvl="1" algn="ctr" eaLnBrk="1" hangingPunct="1">
              <a:lnSpc>
                <a:spcPct val="90000"/>
              </a:lnSpc>
              <a:buFontTx/>
              <a:buNone/>
            </a:pPr>
            <a:r>
              <a:rPr lang="en-US" altLang="en-US" sz="2200" b="1" i="1" dirty="0">
                <a:solidFill>
                  <a:srgbClr val="FF0000"/>
                </a:solidFill>
              </a:rPr>
              <a:t>w</a:t>
            </a:r>
            <a:r>
              <a:rPr lang="en-US" altLang="en-US" sz="2200" b="1" dirty="0">
                <a:solidFill>
                  <a:srgbClr val="FF0000"/>
                </a:solidFill>
              </a:rPr>
              <a:t> = </a:t>
            </a:r>
            <a:r>
              <a:rPr lang="en-US" altLang="en-US" sz="2200" b="1" dirty="0">
                <a:solidFill>
                  <a:srgbClr val="FF0000"/>
                </a:solidFill>
                <a:cs typeface="Times New Roman" panose="02020603050405020304" pitchFamily="18" charset="0"/>
              </a:rPr>
              <a:t>–</a:t>
            </a:r>
            <a:r>
              <a:rPr lang="en-US" altLang="en-US" sz="2200" b="1" dirty="0">
                <a:solidFill>
                  <a:srgbClr val="FF0000"/>
                </a:solidFill>
              </a:rPr>
              <a:t>P</a:t>
            </a:r>
            <a:r>
              <a:rPr lang="en-US" altLang="en-US" sz="2200" b="1" dirty="0">
                <a:solidFill>
                  <a:srgbClr val="FF0000"/>
                </a:solidFill>
                <a:latin typeface="Symbol" panose="05050102010706020507" pitchFamily="18" charset="2"/>
              </a:rPr>
              <a:t>D</a:t>
            </a:r>
            <a:r>
              <a:rPr lang="en-US" altLang="en-US" sz="2200" b="1" dirty="0">
                <a:solidFill>
                  <a:srgbClr val="FF0000"/>
                </a:solidFill>
              </a:rPr>
              <a:t>V</a:t>
            </a:r>
          </a:p>
          <a:p>
            <a:pPr lvl="1"/>
            <a:r>
              <a:rPr lang="en-US" altLang="en-US" sz="2200" dirty="0" smtClean="0"/>
              <a:t>Units of w is (</a:t>
            </a:r>
            <a:r>
              <a:rPr lang="en-US" altLang="en-US" sz="2200" dirty="0" err="1" smtClean="0"/>
              <a:t>atm.L</a:t>
            </a:r>
            <a:r>
              <a:rPr lang="en-US" altLang="en-US" sz="2200" dirty="0" smtClean="0"/>
              <a:t>) or J</a:t>
            </a:r>
          </a:p>
          <a:p>
            <a:pPr lvl="1" eaLnBrk="1" hangingPunct="1">
              <a:lnSpc>
                <a:spcPct val="90000"/>
              </a:lnSpc>
            </a:pPr>
            <a:r>
              <a:rPr lang="en-US" altLang="en-US" sz="2200" dirty="0" smtClean="0"/>
              <a:t>To </a:t>
            </a:r>
            <a:r>
              <a:rPr lang="en-US" altLang="en-US" sz="2200" dirty="0"/>
              <a:t>convert the units to joules, use 101.3 J = 1 </a:t>
            </a:r>
            <a:r>
              <a:rPr lang="en-US" altLang="en-US" sz="2200" dirty="0" err="1"/>
              <a:t>atm</a:t>
            </a:r>
            <a:r>
              <a:rPr lang="en-US" altLang="en-US" sz="2200" dirty="0" err="1">
                <a:latin typeface="Lucida Grande" pitchFamily="1" charset="0"/>
              </a:rPr>
              <a:t>∙</a:t>
            </a:r>
            <a:r>
              <a:rPr lang="en-US" altLang="en-US" sz="2200" dirty="0" err="1"/>
              <a:t>L</a:t>
            </a:r>
            <a:r>
              <a:rPr lang="en-US" altLang="en-US" sz="2200" dirty="0"/>
              <a:t>.</a:t>
            </a:r>
          </a:p>
        </p:txBody>
      </p:sp>
      <p:sp>
        <p:nvSpPr>
          <p:cNvPr id="5" name="Rectangle 4"/>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6: </a:t>
            </a:r>
            <a:r>
              <a:rPr lang="en-US" altLang="en-US" sz="2800" b="1" dirty="0">
                <a:solidFill>
                  <a:srgbClr val="0070C0"/>
                </a:solidFill>
                <a:effectLst>
                  <a:outerShdw blurRad="38100" dist="38100" dir="2700000" algn="tl">
                    <a:srgbClr val="000000">
                      <a:alpha val="43137"/>
                    </a:srgbClr>
                  </a:outerShdw>
                </a:effectLst>
              </a:rPr>
              <a:t>Reaction Kinetics and Thermodynamics </a:t>
            </a:r>
          </a:p>
        </p:txBody>
      </p:sp>
      <p:pic>
        <p:nvPicPr>
          <p:cNvPr id="6"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7"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8"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p:cNvSpPr/>
          <p:nvPr/>
        </p:nvSpPr>
        <p:spPr>
          <a:xfrm>
            <a:off x="155863" y="844565"/>
            <a:ext cx="5312929" cy="461665"/>
          </a:xfrm>
          <a:prstGeom prst="rect">
            <a:avLst/>
          </a:prstGeom>
        </p:spPr>
        <p:txBody>
          <a:bodyPr wrap="none">
            <a:spAutoFit/>
          </a:bodyPr>
          <a:lstStyle/>
          <a:p>
            <a:r>
              <a:rPr lang="en-US" altLang="en-US" sz="2400" b="1" dirty="0">
                <a:solidFill>
                  <a:srgbClr val="C00000"/>
                </a:solidFill>
              </a:rPr>
              <a:t>6</a:t>
            </a:r>
            <a:r>
              <a:rPr lang="en-US" altLang="en-US" sz="2400" b="1" dirty="0" smtClean="0">
                <a:solidFill>
                  <a:srgbClr val="C00000"/>
                </a:solidFill>
              </a:rPr>
              <a:t>.1.The </a:t>
            </a:r>
            <a:r>
              <a:rPr lang="en-US" altLang="en-US" sz="2400" b="1" dirty="0">
                <a:solidFill>
                  <a:srgbClr val="C00000"/>
                </a:solidFill>
              </a:rPr>
              <a:t>First Law of Thermodynamics </a:t>
            </a:r>
          </a:p>
        </p:txBody>
      </p:sp>
    </p:spTree>
    <p:extLst>
      <p:ext uri="{BB962C8B-B14F-4D97-AF65-F5344CB8AC3E}">
        <p14:creationId xmlns:p14="http://schemas.microsoft.com/office/powerpoint/2010/main" val="1659868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idx="1"/>
          </p:nvPr>
        </p:nvSpPr>
        <p:spPr>
          <a:xfrm>
            <a:off x="65177" y="1391009"/>
            <a:ext cx="11182697" cy="4389120"/>
          </a:xfrm>
        </p:spPr>
        <p:txBody>
          <a:bodyPr>
            <a:normAutofit/>
          </a:bodyPr>
          <a:lstStyle/>
          <a:p>
            <a:pPr eaLnBrk="1" hangingPunct="1"/>
            <a:r>
              <a:rPr lang="en-US" sz="2400" dirty="0"/>
              <a:t>Class of biopolymers that are chemical carriers of </a:t>
            </a:r>
            <a:r>
              <a:rPr lang="en-US" sz="2400" dirty="0" smtClean="0"/>
              <a:t>genetic information</a:t>
            </a:r>
            <a:endParaRPr lang="en-US" sz="2400" dirty="0"/>
          </a:p>
        </p:txBody>
      </p:sp>
      <p:sp>
        <p:nvSpPr>
          <p:cNvPr id="4"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5" name="Rectangle 4"/>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6"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7" name="Rectangle 6">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8" name="Rectangle 7">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p:cNvSpPr/>
          <p:nvPr/>
        </p:nvSpPr>
        <p:spPr>
          <a:xfrm>
            <a:off x="155863" y="844565"/>
            <a:ext cx="2547492" cy="461665"/>
          </a:xfrm>
          <a:prstGeom prst="rect">
            <a:avLst/>
          </a:prstGeom>
        </p:spPr>
        <p:txBody>
          <a:bodyPr wrap="none">
            <a:spAutoFit/>
          </a:bodyPr>
          <a:lstStyle/>
          <a:p>
            <a:r>
              <a:rPr lang="en-US" altLang="en-US" sz="2400" b="1" dirty="0" smtClean="0">
                <a:solidFill>
                  <a:srgbClr val="C00000"/>
                </a:solidFill>
              </a:rPr>
              <a:t>7.8. Nucleic </a:t>
            </a:r>
            <a:r>
              <a:rPr lang="en-US" altLang="en-US" sz="2400" b="1" dirty="0">
                <a:solidFill>
                  <a:srgbClr val="C00000"/>
                </a:solidFill>
              </a:rPr>
              <a:t>Acids</a:t>
            </a:r>
          </a:p>
        </p:txBody>
      </p:sp>
      <p:graphicFrame>
        <p:nvGraphicFramePr>
          <p:cNvPr id="3" name="Diagram 2"/>
          <p:cNvGraphicFramePr/>
          <p:nvPr>
            <p:extLst>
              <p:ext uri="{D42A27DB-BD31-4B8C-83A1-F6EECF244321}">
                <p14:modId xmlns:p14="http://schemas.microsoft.com/office/powerpoint/2010/main" val="3692119233"/>
              </p:ext>
            </p:extLst>
          </p:nvPr>
        </p:nvGraphicFramePr>
        <p:xfrm>
          <a:off x="438095" y="2009281"/>
          <a:ext cx="10436860" cy="24537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8674" name="Picture 2" descr="صورة ذات صلة"/>
          <p:cNvPicPr>
            <a:picLocks noChangeAspect="1" noChangeArrowheads="1"/>
          </p:cNvPicPr>
          <p:nvPr/>
        </p:nvPicPr>
        <p:blipFill rotWithShape="1">
          <a:blip r:embed="rId9">
            <a:extLst>
              <a:ext uri="{28A0092B-C50C-407E-A947-70E740481C1C}">
                <a14:useLocalDpi xmlns:a14="http://schemas.microsoft.com/office/drawing/2010/main" val="0"/>
              </a:ext>
            </a:extLst>
          </a:blip>
          <a:srcRect r="48950"/>
          <a:stretch/>
        </p:blipFill>
        <p:spPr bwMode="auto">
          <a:xfrm>
            <a:off x="7178040" y="4501888"/>
            <a:ext cx="1828800" cy="17543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صورة ذات صلة"/>
          <p:cNvPicPr>
            <a:picLocks noChangeAspect="1" noChangeArrowheads="1"/>
          </p:cNvPicPr>
          <p:nvPr/>
        </p:nvPicPr>
        <p:blipFill rotWithShape="1">
          <a:blip r:embed="rId9">
            <a:extLst>
              <a:ext uri="{28A0092B-C50C-407E-A947-70E740481C1C}">
                <a14:useLocalDpi xmlns:a14="http://schemas.microsoft.com/office/drawing/2010/main" val="0"/>
              </a:ext>
            </a:extLst>
          </a:blip>
          <a:srcRect l="51324"/>
          <a:stretch/>
        </p:blipFill>
        <p:spPr bwMode="auto">
          <a:xfrm>
            <a:off x="2571750" y="4718443"/>
            <a:ext cx="1742440" cy="1753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2958495"/>
      </p:ext>
    </p:extLst>
  </p:cSld>
  <p:clrMapOvr>
    <a:masterClrMapping/>
  </p:clrMapOvr>
  <p:transition spd="slow"/>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862965" y="710817"/>
            <a:ext cx="9429750" cy="1716634"/>
          </a:xfrm>
        </p:spPr>
        <p:txBody>
          <a:bodyPr>
            <a:normAutofit/>
          </a:bodyPr>
          <a:lstStyle/>
          <a:p>
            <a:pPr algn="ctr" eaLnBrk="1" hangingPunct="1"/>
            <a:r>
              <a:rPr lang="en-US" sz="2400" dirty="0">
                <a:solidFill>
                  <a:schemeClr val="accent1"/>
                </a:solidFill>
              </a:rPr>
              <a:t>Comparing Nucleic Acid Types</a:t>
            </a:r>
          </a:p>
        </p:txBody>
      </p:sp>
      <p:sp>
        <p:nvSpPr>
          <p:cNvPr id="60419" name="Text Placeholder 1"/>
          <p:cNvSpPr>
            <a:spLocks noGrp="1"/>
          </p:cNvSpPr>
          <p:nvPr>
            <p:ph type="body" idx="1"/>
          </p:nvPr>
        </p:nvSpPr>
        <p:spPr>
          <a:xfrm>
            <a:off x="862965" y="2128766"/>
            <a:ext cx="4457700" cy="682752"/>
          </a:xfrm>
        </p:spPr>
        <p:txBody>
          <a:bodyPr/>
          <a:lstStyle/>
          <a:p>
            <a:pPr algn="ctr"/>
            <a:r>
              <a:rPr lang="en-US" sz="2400" dirty="0"/>
              <a:t>DNA</a:t>
            </a:r>
          </a:p>
        </p:txBody>
      </p:sp>
      <p:sp>
        <p:nvSpPr>
          <p:cNvPr id="60420" name="Content Placeholder 2"/>
          <p:cNvSpPr>
            <a:spLocks noGrp="1"/>
          </p:cNvSpPr>
          <p:nvPr>
            <p:ph sz="half" idx="2"/>
          </p:nvPr>
        </p:nvSpPr>
        <p:spPr>
          <a:xfrm>
            <a:off x="270162" y="2963756"/>
            <a:ext cx="4896197" cy="3511296"/>
          </a:xfrm>
        </p:spPr>
        <p:txBody>
          <a:bodyPr/>
          <a:lstStyle/>
          <a:p>
            <a:r>
              <a:rPr lang="en-US" sz="2400" dirty="0"/>
              <a:t>Huge molecules (6 to 16 million </a:t>
            </a:r>
            <a:r>
              <a:rPr lang="en-US" sz="2400" dirty="0" err="1"/>
              <a:t>amu</a:t>
            </a:r>
            <a:r>
              <a:rPr lang="en-US" sz="2400" dirty="0"/>
              <a:t>)</a:t>
            </a:r>
          </a:p>
          <a:p>
            <a:r>
              <a:rPr lang="en-US" sz="2400" dirty="0"/>
              <a:t>Primarily in nucleus of the cell</a:t>
            </a:r>
          </a:p>
          <a:p>
            <a:r>
              <a:rPr lang="en-US" sz="2400" dirty="0"/>
              <a:t>Stores genetic information</a:t>
            </a:r>
          </a:p>
          <a:p>
            <a:r>
              <a:rPr lang="en-US" sz="2400" dirty="0"/>
              <a:t>Specifies which proteins the cell can synthesize</a:t>
            </a:r>
          </a:p>
        </p:txBody>
      </p:sp>
      <p:sp>
        <p:nvSpPr>
          <p:cNvPr id="60421" name="Text Placeholder 3"/>
          <p:cNvSpPr>
            <a:spLocks noGrp="1"/>
          </p:cNvSpPr>
          <p:nvPr>
            <p:ph type="body" sz="quarter" idx="3"/>
          </p:nvPr>
        </p:nvSpPr>
        <p:spPr>
          <a:xfrm>
            <a:off x="6542117" y="2128766"/>
            <a:ext cx="4457700" cy="682752"/>
          </a:xfrm>
        </p:spPr>
        <p:txBody>
          <a:bodyPr/>
          <a:lstStyle/>
          <a:p>
            <a:pPr algn="ctr"/>
            <a:r>
              <a:rPr lang="en-US" sz="2400" dirty="0"/>
              <a:t>RNA</a:t>
            </a:r>
          </a:p>
        </p:txBody>
      </p:sp>
      <p:sp>
        <p:nvSpPr>
          <p:cNvPr id="60422" name="Content Placeholder 4"/>
          <p:cNvSpPr>
            <a:spLocks noGrp="1"/>
          </p:cNvSpPr>
          <p:nvPr>
            <p:ph sz="quarter" idx="4"/>
          </p:nvPr>
        </p:nvSpPr>
        <p:spPr>
          <a:xfrm>
            <a:off x="5886450" y="2963756"/>
            <a:ext cx="5269230" cy="4214707"/>
          </a:xfrm>
        </p:spPr>
        <p:txBody>
          <a:bodyPr>
            <a:normAutofit/>
          </a:bodyPr>
          <a:lstStyle/>
          <a:p>
            <a:r>
              <a:rPr lang="en-US" sz="2400" dirty="0"/>
              <a:t>Smaller molecules (20,000–40,000 </a:t>
            </a:r>
            <a:r>
              <a:rPr lang="en-US" sz="2400" dirty="0" err="1"/>
              <a:t>amu</a:t>
            </a:r>
            <a:r>
              <a:rPr lang="en-US" sz="2400" dirty="0"/>
              <a:t>)</a:t>
            </a:r>
          </a:p>
          <a:p>
            <a:r>
              <a:rPr lang="en-US" sz="2400" dirty="0"/>
              <a:t>Mostly outside of nucleus (in cytoplasm)</a:t>
            </a:r>
          </a:p>
          <a:p>
            <a:r>
              <a:rPr lang="en-US" sz="2400" dirty="0"/>
              <a:t>Carries stored info from DNA into cytoplasm</a:t>
            </a:r>
          </a:p>
          <a:p>
            <a:r>
              <a:rPr lang="en-US" sz="2400" dirty="0"/>
              <a:t>Information is used in protein synthesis outside of nucleus</a:t>
            </a:r>
          </a:p>
        </p:txBody>
      </p:sp>
      <p:sp>
        <p:nvSpPr>
          <p:cNvPr id="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8" name="Rectangle 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9"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0" name="Rectangle 9">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p:cNvSpPr/>
          <p:nvPr/>
        </p:nvSpPr>
        <p:spPr>
          <a:xfrm>
            <a:off x="155863" y="844565"/>
            <a:ext cx="2547492" cy="461665"/>
          </a:xfrm>
          <a:prstGeom prst="rect">
            <a:avLst/>
          </a:prstGeom>
        </p:spPr>
        <p:txBody>
          <a:bodyPr wrap="none">
            <a:spAutoFit/>
          </a:bodyPr>
          <a:lstStyle/>
          <a:p>
            <a:r>
              <a:rPr lang="en-US" altLang="en-US" sz="2400" b="1" dirty="0" smtClean="0">
                <a:solidFill>
                  <a:srgbClr val="C00000"/>
                </a:solidFill>
              </a:rPr>
              <a:t>7.8. Nucleic </a:t>
            </a:r>
            <a:r>
              <a:rPr lang="en-US" altLang="en-US" sz="2400" b="1" dirty="0">
                <a:solidFill>
                  <a:srgbClr val="C00000"/>
                </a:solidFill>
              </a:rPr>
              <a:t>Acids</a:t>
            </a:r>
          </a:p>
        </p:txBody>
      </p:sp>
    </p:spTree>
    <p:extLst>
      <p:ext uri="{BB962C8B-B14F-4D97-AF65-F5344CB8AC3E}">
        <p14:creationId xmlns:p14="http://schemas.microsoft.com/office/powerpoint/2010/main" val="288703247"/>
      </p:ext>
    </p:extLst>
  </p:cSld>
  <p:clrMapOvr>
    <a:masterClrMapping/>
  </p:clrMapOvr>
  <p:transition spd="slow"/>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8" name="Rectangle 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9"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0" name="Rectangle 9">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p:cNvSpPr/>
          <p:nvPr/>
        </p:nvSpPr>
        <p:spPr>
          <a:xfrm>
            <a:off x="155863" y="844565"/>
            <a:ext cx="2547492" cy="461665"/>
          </a:xfrm>
          <a:prstGeom prst="rect">
            <a:avLst/>
          </a:prstGeom>
        </p:spPr>
        <p:txBody>
          <a:bodyPr wrap="none">
            <a:spAutoFit/>
          </a:bodyPr>
          <a:lstStyle/>
          <a:p>
            <a:r>
              <a:rPr lang="en-US" altLang="en-US" sz="2400" b="1" dirty="0" smtClean="0">
                <a:solidFill>
                  <a:srgbClr val="C00000"/>
                </a:solidFill>
              </a:rPr>
              <a:t>7.8. Nucleic </a:t>
            </a:r>
            <a:r>
              <a:rPr lang="en-US" altLang="en-US" sz="2400" b="1" dirty="0">
                <a:solidFill>
                  <a:srgbClr val="C00000"/>
                </a:solidFill>
              </a:rPr>
              <a:t>Acids</a:t>
            </a:r>
          </a:p>
        </p:txBody>
      </p:sp>
      <p:pic>
        <p:nvPicPr>
          <p:cNvPr id="36866" name="Picture 2" descr="http://wps.prenhall.com/wps/media/objects/3085/3159329/blb2509/25-31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2353" y="4549140"/>
            <a:ext cx="5940962" cy="1823085"/>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145487" y="1640254"/>
            <a:ext cx="10585450" cy="1569660"/>
          </a:xfrm>
          <a:prstGeom prst="rect">
            <a:avLst/>
          </a:prstGeom>
        </p:spPr>
        <p:txBody>
          <a:bodyPr wrap="square">
            <a:spAutoFit/>
          </a:bodyPr>
          <a:lstStyle/>
          <a:p>
            <a:r>
              <a:rPr lang="en-US" sz="2400" dirty="0">
                <a:solidFill>
                  <a:srgbClr val="000000"/>
                </a:solidFill>
                <a:latin typeface="Times New Roman" panose="02020603050405020304" pitchFamily="18" charset="0"/>
              </a:rPr>
              <a:t>The monomers of nucleic acids, called </a:t>
            </a:r>
            <a:r>
              <a:rPr lang="en-US" sz="2400" b="1" dirty="0">
                <a:solidFill>
                  <a:srgbClr val="000000"/>
                </a:solidFill>
                <a:latin typeface="Times New Roman" panose="02020603050405020304" pitchFamily="18" charset="0"/>
              </a:rPr>
              <a:t>nucleotides</a:t>
            </a:r>
            <a:r>
              <a:rPr lang="en-US" sz="2400" dirty="0">
                <a:solidFill>
                  <a:srgbClr val="000000"/>
                </a:solidFill>
                <a:latin typeface="Times New Roman" panose="02020603050405020304" pitchFamily="18" charset="0"/>
              </a:rPr>
              <a:t>, consist of three parts:</a:t>
            </a:r>
          </a:p>
          <a:p>
            <a:r>
              <a:rPr lang="en-US" sz="2400" b="1" dirty="0">
                <a:solidFill>
                  <a:srgbClr val="000000"/>
                </a:solidFill>
                <a:latin typeface="Times New Roman" panose="02020603050405020304" pitchFamily="18" charset="0"/>
              </a:rPr>
              <a:t>1. </a:t>
            </a:r>
            <a:r>
              <a:rPr lang="en-US" sz="2400" dirty="0">
                <a:solidFill>
                  <a:srgbClr val="000000"/>
                </a:solidFill>
                <a:latin typeface="Times New Roman" panose="02020603050405020304" pitchFamily="18" charset="0"/>
              </a:rPr>
              <a:t>A phosphoric acid molecule, H</a:t>
            </a:r>
            <a:r>
              <a:rPr lang="en-US" sz="2400" baseline="-25000" dirty="0">
                <a:solidFill>
                  <a:srgbClr val="000000"/>
                </a:solidFill>
                <a:latin typeface="Times New Roman" panose="02020603050405020304" pitchFamily="18" charset="0"/>
              </a:rPr>
              <a:t>3</a:t>
            </a:r>
            <a:r>
              <a:rPr lang="en-US" sz="2400" dirty="0">
                <a:solidFill>
                  <a:srgbClr val="000000"/>
                </a:solidFill>
                <a:latin typeface="Times New Roman" panose="02020603050405020304" pitchFamily="18" charset="0"/>
              </a:rPr>
              <a:t>PO</a:t>
            </a:r>
            <a:r>
              <a:rPr lang="en-US" sz="2400" baseline="-25000" dirty="0">
                <a:solidFill>
                  <a:srgbClr val="000000"/>
                </a:solidFill>
                <a:latin typeface="Times New Roman" panose="02020603050405020304" pitchFamily="18" charset="0"/>
              </a:rPr>
              <a:t>4</a:t>
            </a:r>
            <a:endParaRPr lang="en-US" sz="2400" dirty="0">
              <a:solidFill>
                <a:srgbClr val="000000"/>
              </a:solidFill>
              <a:latin typeface="Times New Roman" panose="02020603050405020304" pitchFamily="18" charset="0"/>
            </a:endParaRPr>
          </a:p>
          <a:p>
            <a:r>
              <a:rPr lang="en-US" sz="2400" b="1" dirty="0">
                <a:solidFill>
                  <a:srgbClr val="000000"/>
                </a:solidFill>
                <a:latin typeface="Times New Roman" panose="02020603050405020304" pitchFamily="18" charset="0"/>
              </a:rPr>
              <a:t>2. </a:t>
            </a:r>
            <a:r>
              <a:rPr lang="en-US" sz="2400" dirty="0">
                <a:solidFill>
                  <a:srgbClr val="000000"/>
                </a:solidFill>
                <a:latin typeface="Times New Roman" panose="02020603050405020304" pitchFamily="18" charset="0"/>
              </a:rPr>
              <a:t>A five-carbon sugar</a:t>
            </a:r>
          </a:p>
          <a:p>
            <a:r>
              <a:rPr lang="en-US" sz="2400" b="1" dirty="0">
                <a:solidFill>
                  <a:srgbClr val="000000"/>
                </a:solidFill>
                <a:latin typeface="Times New Roman" panose="02020603050405020304" pitchFamily="18" charset="0"/>
              </a:rPr>
              <a:t>3. </a:t>
            </a:r>
            <a:r>
              <a:rPr lang="en-US" sz="2400" dirty="0">
                <a:solidFill>
                  <a:srgbClr val="000000"/>
                </a:solidFill>
                <a:latin typeface="Times New Roman" panose="02020603050405020304" pitchFamily="18" charset="0"/>
              </a:rPr>
              <a:t>A nitrogen-containing organic base</a:t>
            </a:r>
            <a:endParaRPr lang="en-US" sz="2400" b="0" i="0" dirty="0">
              <a:solidFill>
                <a:srgbClr val="000000"/>
              </a:solidFill>
              <a:effectLst/>
              <a:latin typeface="Times New Roman" panose="02020603050405020304" pitchFamily="18" charset="0"/>
            </a:endParaRPr>
          </a:p>
        </p:txBody>
      </p:sp>
    </p:spTree>
    <p:extLst>
      <p:ext uri="{BB962C8B-B14F-4D97-AF65-F5344CB8AC3E}">
        <p14:creationId xmlns:p14="http://schemas.microsoft.com/office/powerpoint/2010/main" val="2030560511"/>
      </p:ext>
    </p:extLst>
  </p:cSld>
  <p:clrMapOvr>
    <a:masterClrMapping/>
  </p:clrMapOvr>
  <p:transition spd="slow"/>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1026"/>
          <p:cNvSpPr txBox="1">
            <a:spLocks noChangeArrowheads="1"/>
          </p:cNvSpPr>
          <p:nvPr/>
        </p:nvSpPr>
        <p:spPr bwMode="auto">
          <a:xfrm>
            <a:off x="0" y="2097560"/>
            <a:ext cx="93319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r>
              <a:rPr lang="en-US" altLang="en-US" sz="2000" dirty="0">
                <a:solidFill>
                  <a:srgbClr val="00B050"/>
                </a:solidFill>
                <a:cs typeface="Times New Roman" panose="02020603050405020304" pitchFamily="18" charset="0"/>
              </a:rPr>
              <a:t>Q: What is the IUPAC name of the following compound?</a:t>
            </a:r>
          </a:p>
        </p:txBody>
      </p:sp>
      <p:sp>
        <p:nvSpPr>
          <p:cNvPr id="58389" name="Text Box 1045"/>
          <p:cNvSpPr txBox="1">
            <a:spLocks noChangeArrowheads="1"/>
          </p:cNvSpPr>
          <p:nvPr/>
        </p:nvSpPr>
        <p:spPr bwMode="auto">
          <a:xfrm>
            <a:off x="1168399" y="3716385"/>
            <a:ext cx="30809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133">
                <a:solidFill>
                  <a:srgbClr val="FF0000"/>
                </a:solidFill>
              </a:rPr>
              <a:t>1</a:t>
            </a:r>
          </a:p>
        </p:txBody>
      </p:sp>
      <p:sp>
        <p:nvSpPr>
          <p:cNvPr id="58390" name="Text Box 1046"/>
          <p:cNvSpPr txBox="1">
            <a:spLocks noChangeArrowheads="1"/>
          </p:cNvSpPr>
          <p:nvPr/>
        </p:nvSpPr>
        <p:spPr bwMode="auto">
          <a:xfrm>
            <a:off x="2181431" y="3716385"/>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2</a:t>
            </a:r>
          </a:p>
        </p:txBody>
      </p:sp>
      <p:sp>
        <p:nvSpPr>
          <p:cNvPr id="58391" name="Text Box 1047"/>
          <p:cNvSpPr txBox="1">
            <a:spLocks noChangeArrowheads="1"/>
          </p:cNvSpPr>
          <p:nvPr/>
        </p:nvSpPr>
        <p:spPr bwMode="auto">
          <a:xfrm>
            <a:off x="3075511" y="3716385"/>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3</a:t>
            </a:r>
          </a:p>
        </p:txBody>
      </p:sp>
      <p:sp>
        <p:nvSpPr>
          <p:cNvPr id="58392" name="Text Box 1048"/>
          <p:cNvSpPr txBox="1">
            <a:spLocks noChangeArrowheads="1"/>
          </p:cNvSpPr>
          <p:nvPr/>
        </p:nvSpPr>
        <p:spPr bwMode="auto">
          <a:xfrm>
            <a:off x="4064417" y="3716385"/>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4</a:t>
            </a:r>
          </a:p>
        </p:txBody>
      </p:sp>
      <p:sp>
        <p:nvSpPr>
          <p:cNvPr id="58393" name="Text Box 1049"/>
          <p:cNvSpPr txBox="1">
            <a:spLocks noChangeArrowheads="1"/>
          </p:cNvSpPr>
          <p:nvPr/>
        </p:nvSpPr>
        <p:spPr bwMode="auto">
          <a:xfrm>
            <a:off x="4944951" y="3716385"/>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5</a:t>
            </a:r>
          </a:p>
        </p:txBody>
      </p:sp>
      <p:sp>
        <p:nvSpPr>
          <p:cNvPr id="58394" name="Text Box 1050"/>
          <p:cNvSpPr txBox="1">
            <a:spLocks noChangeArrowheads="1"/>
          </p:cNvSpPr>
          <p:nvPr/>
        </p:nvSpPr>
        <p:spPr bwMode="auto">
          <a:xfrm>
            <a:off x="5942324" y="3716385"/>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6</a:t>
            </a:r>
          </a:p>
        </p:txBody>
      </p:sp>
      <p:sp>
        <p:nvSpPr>
          <p:cNvPr id="58395" name="Text Box 1051"/>
          <p:cNvSpPr txBox="1">
            <a:spLocks noChangeArrowheads="1"/>
          </p:cNvSpPr>
          <p:nvPr/>
        </p:nvSpPr>
        <p:spPr bwMode="auto">
          <a:xfrm>
            <a:off x="6931231" y="3716385"/>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7</a:t>
            </a:r>
          </a:p>
        </p:txBody>
      </p:sp>
      <p:sp>
        <p:nvSpPr>
          <p:cNvPr id="58398" name="Text Box 1054"/>
          <p:cNvSpPr txBox="1">
            <a:spLocks noChangeArrowheads="1"/>
          </p:cNvSpPr>
          <p:nvPr/>
        </p:nvSpPr>
        <p:spPr bwMode="auto">
          <a:xfrm>
            <a:off x="8006497" y="3723159"/>
            <a:ext cx="35137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133">
                <a:solidFill>
                  <a:srgbClr val="FF0000"/>
                </a:solidFill>
              </a:rPr>
              <a:t>8</a:t>
            </a:r>
          </a:p>
        </p:txBody>
      </p:sp>
      <p:grpSp>
        <p:nvGrpSpPr>
          <p:cNvPr id="24588" name="Group 1057"/>
          <p:cNvGrpSpPr>
            <a:grpSpLocks/>
          </p:cNvGrpSpPr>
          <p:nvPr/>
        </p:nvGrpSpPr>
        <p:grpSpPr bwMode="auto">
          <a:xfrm>
            <a:off x="1127759" y="2666519"/>
            <a:ext cx="7601373" cy="1178561"/>
            <a:chOff x="915" y="624"/>
            <a:chExt cx="4489" cy="696"/>
          </a:xfrm>
        </p:grpSpPr>
        <p:sp>
          <p:nvSpPr>
            <p:cNvPr id="24614" name="Text Box 1030"/>
            <p:cNvSpPr txBox="1">
              <a:spLocks noChangeArrowheads="1"/>
            </p:cNvSpPr>
            <p:nvPr/>
          </p:nvSpPr>
          <p:spPr bwMode="auto">
            <a:xfrm>
              <a:off x="915" y="1033"/>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3</a:t>
              </a:r>
              <a:endParaRPr lang="en-US" altLang="en-US" sz="2560">
                <a:cs typeface="Times New Roman" panose="02020603050405020304" pitchFamily="18" charset="0"/>
              </a:endParaRPr>
            </a:p>
          </p:txBody>
        </p:sp>
        <p:sp>
          <p:nvSpPr>
            <p:cNvPr id="24615" name="Text Box 1031"/>
            <p:cNvSpPr txBox="1">
              <a:spLocks noChangeArrowheads="1"/>
            </p:cNvSpPr>
            <p:nvPr/>
          </p:nvSpPr>
          <p:spPr bwMode="auto">
            <a:xfrm>
              <a:off x="1505" y="1032"/>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p>
          </p:txBody>
        </p:sp>
        <p:sp>
          <p:nvSpPr>
            <p:cNvPr id="24616" name="Line 1032"/>
            <p:cNvSpPr>
              <a:spLocks noChangeShapeType="1"/>
            </p:cNvSpPr>
            <p:nvPr/>
          </p:nvSpPr>
          <p:spPr bwMode="auto">
            <a:xfrm>
              <a:off x="1347" y="11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17" name="Line 1033"/>
            <p:cNvSpPr>
              <a:spLocks noChangeShapeType="1"/>
            </p:cNvSpPr>
            <p:nvPr/>
          </p:nvSpPr>
          <p:spPr bwMode="auto">
            <a:xfrm>
              <a:off x="1880" y="11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18" name="Text Box 1034"/>
            <p:cNvSpPr txBox="1">
              <a:spLocks noChangeArrowheads="1"/>
            </p:cNvSpPr>
            <p:nvPr/>
          </p:nvSpPr>
          <p:spPr bwMode="auto">
            <a:xfrm>
              <a:off x="2038" y="103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2</a:t>
              </a:r>
              <a:endParaRPr lang="en-US" altLang="en-US" sz="2560">
                <a:cs typeface="Times New Roman" panose="02020603050405020304" pitchFamily="18" charset="0"/>
              </a:endParaRPr>
            </a:p>
          </p:txBody>
        </p:sp>
        <p:sp>
          <p:nvSpPr>
            <p:cNvPr id="24619" name="Line 1035"/>
            <p:cNvSpPr>
              <a:spLocks noChangeShapeType="1"/>
            </p:cNvSpPr>
            <p:nvPr/>
          </p:nvSpPr>
          <p:spPr bwMode="auto">
            <a:xfrm>
              <a:off x="2469" y="11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20" name="Text Box 1036"/>
            <p:cNvSpPr txBox="1">
              <a:spLocks noChangeArrowheads="1"/>
            </p:cNvSpPr>
            <p:nvPr/>
          </p:nvSpPr>
          <p:spPr bwMode="auto">
            <a:xfrm>
              <a:off x="2627" y="1032"/>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p>
          </p:txBody>
        </p:sp>
        <p:sp>
          <p:nvSpPr>
            <p:cNvPr id="24621" name="Line 1037"/>
            <p:cNvSpPr>
              <a:spLocks noChangeShapeType="1"/>
            </p:cNvSpPr>
            <p:nvPr/>
          </p:nvSpPr>
          <p:spPr bwMode="auto">
            <a:xfrm>
              <a:off x="2988" y="11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22" name="Text Box 1038"/>
            <p:cNvSpPr txBox="1">
              <a:spLocks noChangeArrowheads="1"/>
            </p:cNvSpPr>
            <p:nvPr/>
          </p:nvSpPr>
          <p:spPr bwMode="auto">
            <a:xfrm>
              <a:off x="3146" y="103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2</a:t>
              </a:r>
              <a:endParaRPr lang="en-US" altLang="en-US" sz="2560">
                <a:cs typeface="Times New Roman" panose="02020603050405020304" pitchFamily="18" charset="0"/>
              </a:endParaRPr>
            </a:p>
          </p:txBody>
        </p:sp>
        <p:sp>
          <p:nvSpPr>
            <p:cNvPr id="24623" name="Line 1039"/>
            <p:cNvSpPr>
              <a:spLocks noChangeShapeType="1"/>
            </p:cNvSpPr>
            <p:nvPr/>
          </p:nvSpPr>
          <p:spPr bwMode="auto">
            <a:xfrm>
              <a:off x="3577" y="11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24" name="Text Box 1040"/>
            <p:cNvSpPr txBox="1">
              <a:spLocks noChangeArrowheads="1"/>
            </p:cNvSpPr>
            <p:nvPr/>
          </p:nvSpPr>
          <p:spPr bwMode="auto">
            <a:xfrm>
              <a:off x="3735" y="103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2</a:t>
              </a:r>
              <a:endParaRPr lang="en-US" altLang="en-US" sz="2560">
                <a:cs typeface="Times New Roman" panose="02020603050405020304" pitchFamily="18" charset="0"/>
              </a:endParaRPr>
            </a:p>
          </p:txBody>
        </p:sp>
        <p:sp>
          <p:nvSpPr>
            <p:cNvPr id="24625" name="Line 1041"/>
            <p:cNvSpPr>
              <a:spLocks noChangeShapeType="1"/>
            </p:cNvSpPr>
            <p:nvPr/>
          </p:nvSpPr>
          <p:spPr bwMode="auto">
            <a:xfrm>
              <a:off x="4793" y="11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26" name="Text Box 1042"/>
            <p:cNvSpPr txBox="1">
              <a:spLocks noChangeArrowheads="1"/>
            </p:cNvSpPr>
            <p:nvPr/>
          </p:nvSpPr>
          <p:spPr bwMode="auto">
            <a:xfrm>
              <a:off x="4951" y="103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3</a:t>
              </a:r>
              <a:endParaRPr lang="en-US" altLang="en-US" sz="2560">
                <a:cs typeface="Times New Roman" panose="02020603050405020304" pitchFamily="18" charset="0"/>
              </a:endParaRPr>
            </a:p>
          </p:txBody>
        </p:sp>
        <p:sp>
          <p:nvSpPr>
            <p:cNvPr id="24627" name="Line 1043"/>
            <p:cNvSpPr>
              <a:spLocks noChangeShapeType="1"/>
            </p:cNvSpPr>
            <p:nvPr/>
          </p:nvSpPr>
          <p:spPr bwMode="auto">
            <a:xfrm rot="-5400000">
              <a:off x="2653" y="9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28" name="Text Box 1044"/>
            <p:cNvSpPr txBox="1">
              <a:spLocks noChangeArrowheads="1"/>
            </p:cNvSpPr>
            <p:nvPr/>
          </p:nvSpPr>
          <p:spPr bwMode="auto">
            <a:xfrm>
              <a:off x="2629" y="624"/>
              <a:ext cx="531"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a:t>
              </a:r>
              <a:r>
                <a:rPr lang="en-US" altLang="en-US" sz="2560" baseline="-25000">
                  <a:cs typeface="Times New Roman" panose="02020603050405020304" pitchFamily="18" charset="0"/>
                </a:rPr>
                <a:t>2</a:t>
              </a:r>
              <a:r>
                <a:rPr lang="en-US" altLang="en-US" sz="2560">
                  <a:cs typeface="Times New Roman" panose="02020603050405020304" pitchFamily="18" charset="0"/>
                </a:rPr>
                <a:t>H</a:t>
              </a:r>
              <a:r>
                <a:rPr lang="en-US" altLang="en-US" sz="2560" baseline="-25000">
                  <a:cs typeface="Times New Roman" panose="02020603050405020304" pitchFamily="18" charset="0"/>
                </a:rPr>
                <a:t>5</a:t>
              </a:r>
              <a:endParaRPr lang="en-US" altLang="en-US" sz="2560">
                <a:cs typeface="Times New Roman" panose="02020603050405020304" pitchFamily="18" charset="0"/>
              </a:endParaRPr>
            </a:p>
          </p:txBody>
        </p:sp>
        <p:sp>
          <p:nvSpPr>
            <p:cNvPr id="24629" name="Line 1052"/>
            <p:cNvSpPr>
              <a:spLocks noChangeShapeType="1"/>
            </p:cNvSpPr>
            <p:nvPr/>
          </p:nvSpPr>
          <p:spPr bwMode="auto">
            <a:xfrm>
              <a:off x="4153" y="11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30" name="Text Box 1053"/>
            <p:cNvSpPr txBox="1">
              <a:spLocks noChangeArrowheads="1"/>
            </p:cNvSpPr>
            <p:nvPr/>
          </p:nvSpPr>
          <p:spPr bwMode="auto">
            <a:xfrm>
              <a:off x="4311" y="103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2</a:t>
              </a:r>
              <a:endParaRPr lang="en-US" altLang="en-US" sz="2560">
                <a:cs typeface="Times New Roman" panose="02020603050405020304" pitchFamily="18" charset="0"/>
              </a:endParaRPr>
            </a:p>
          </p:txBody>
        </p:sp>
        <p:sp>
          <p:nvSpPr>
            <p:cNvPr id="24631" name="Line 1055"/>
            <p:cNvSpPr>
              <a:spLocks noChangeShapeType="1"/>
            </p:cNvSpPr>
            <p:nvPr/>
          </p:nvSpPr>
          <p:spPr bwMode="auto">
            <a:xfrm rot="-5400000">
              <a:off x="1536" y="97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32" name="Text Box 1056"/>
            <p:cNvSpPr txBox="1">
              <a:spLocks noChangeArrowheads="1"/>
            </p:cNvSpPr>
            <p:nvPr/>
          </p:nvSpPr>
          <p:spPr bwMode="auto">
            <a:xfrm>
              <a:off x="1512" y="624"/>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3</a:t>
              </a:r>
              <a:endParaRPr lang="en-US" altLang="en-US" sz="2560">
                <a:cs typeface="Times New Roman" panose="02020603050405020304" pitchFamily="18" charset="0"/>
              </a:endParaRPr>
            </a:p>
          </p:txBody>
        </p:sp>
      </p:grpSp>
      <p:sp>
        <p:nvSpPr>
          <p:cNvPr id="58402" name="Text Box 1058"/>
          <p:cNvSpPr txBox="1">
            <a:spLocks noChangeArrowheads="1"/>
          </p:cNvSpPr>
          <p:nvPr/>
        </p:nvSpPr>
        <p:spPr bwMode="auto">
          <a:xfrm>
            <a:off x="2700866" y="4292120"/>
            <a:ext cx="3836307"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solidFill>
                  <a:srgbClr val="00B0F0"/>
                </a:solidFill>
                <a:cs typeface="Times New Roman" panose="02020603050405020304" pitchFamily="18" charset="0"/>
              </a:rPr>
              <a:t>4-ethyl-2-methyloctane</a:t>
            </a:r>
          </a:p>
        </p:txBody>
      </p:sp>
      <p:sp>
        <p:nvSpPr>
          <p:cNvPr id="24590" name="Text Box 1059"/>
          <p:cNvSpPr txBox="1">
            <a:spLocks noChangeArrowheads="1"/>
          </p:cNvSpPr>
          <p:nvPr/>
        </p:nvSpPr>
        <p:spPr bwMode="auto">
          <a:xfrm>
            <a:off x="-57573" y="4998239"/>
            <a:ext cx="86089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r>
              <a:rPr lang="en-US" altLang="en-US" sz="2000" dirty="0">
                <a:solidFill>
                  <a:srgbClr val="00B050"/>
                </a:solidFill>
                <a:cs typeface="Times New Roman" panose="02020603050405020304" pitchFamily="18" charset="0"/>
              </a:rPr>
              <a:t>Q: What is the structure of 2-propyl-4-methylhexane?</a:t>
            </a:r>
          </a:p>
        </p:txBody>
      </p:sp>
      <p:grpSp>
        <p:nvGrpSpPr>
          <p:cNvPr id="3" name="Group 1089"/>
          <p:cNvGrpSpPr>
            <a:grpSpLocks/>
          </p:cNvGrpSpPr>
          <p:nvPr/>
        </p:nvGrpSpPr>
        <p:grpSpPr bwMode="auto">
          <a:xfrm>
            <a:off x="1961727" y="5622715"/>
            <a:ext cx="5542281" cy="1535854"/>
            <a:chOff x="920" y="2534"/>
            <a:chExt cx="3273" cy="907"/>
          </a:xfrm>
        </p:grpSpPr>
        <p:sp>
          <p:nvSpPr>
            <p:cNvPr id="24593" name="Text Box 1061"/>
            <p:cNvSpPr txBox="1">
              <a:spLocks noChangeArrowheads="1"/>
            </p:cNvSpPr>
            <p:nvPr/>
          </p:nvSpPr>
          <p:spPr bwMode="auto">
            <a:xfrm>
              <a:off x="944" y="3154"/>
              <a:ext cx="196"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solidFill>
                    <a:srgbClr val="FF0000"/>
                  </a:solidFill>
                  <a:cs typeface="Times New Roman" panose="02020603050405020304" pitchFamily="18" charset="0"/>
                </a:rPr>
                <a:t>1</a:t>
              </a:r>
            </a:p>
          </p:txBody>
        </p:sp>
        <p:sp>
          <p:nvSpPr>
            <p:cNvPr id="24594" name="Text Box 1062"/>
            <p:cNvSpPr txBox="1">
              <a:spLocks noChangeArrowheads="1"/>
            </p:cNvSpPr>
            <p:nvPr/>
          </p:nvSpPr>
          <p:spPr bwMode="auto">
            <a:xfrm>
              <a:off x="1537" y="3154"/>
              <a:ext cx="227"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560">
                  <a:solidFill>
                    <a:srgbClr val="FF0000"/>
                  </a:solidFill>
                  <a:cs typeface="Times New Roman" panose="02020603050405020304" pitchFamily="18" charset="0"/>
                </a:rPr>
                <a:t>2</a:t>
              </a:r>
            </a:p>
          </p:txBody>
        </p:sp>
        <p:sp>
          <p:nvSpPr>
            <p:cNvPr id="24595" name="Text Box 1063"/>
            <p:cNvSpPr txBox="1">
              <a:spLocks noChangeArrowheads="1"/>
            </p:cNvSpPr>
            <p:nvPr/>
          </p:nvSpPr>
          <p:spPr bwMode="auto">
            <a:xfrm>
              <a:off x="2065" y="3154"/>
              <a:ext cx="227"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560">
                  <a:solidFill>
                    <a:srgbClr val="FF0000"/>
                  </a:solidFill>
                  <a:cs typeface="Times New Roman" panose="02020603050405020304" pitchFamily="18" charset="0"/>
                </a:rPr>
                <a:t>3</a:t>
              </a:r>
            </a:p>
          </p:txBody>
        </p:sp>
        <p:sp>
          <p:nvSpPr>
            <p:cNvPr id="24596" name="Text Box 1064"/>
            <p:cNvSpPr txBox="1">
              <a:spLocks noChangeArrowheads="1"/>
            </p:cNvSpPr>
            <p:nvPr/>
          </p:nvSpPr>
          <p:spPr bwMode="auto">
            <a:xfrm>
              <a:off x="2649" y="3154"/>
              <a:ext cx="227"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560">
                  <a:solidFill>
                    <a:srgbClr val="FF0000"/>
                  </a:solidFill>
                  <a:cs typeface="Times New Roman" panose="02020603050405020304" pitchFamily="18" charset="0"/>
                </a:rPr>
                <a:t>4</a:t>
              </a:r>
            </a:p>
          </p:txBody>
        </p:sp>
        <p:sp>
          <p:nvSpPr>
            <p:cNvPr id="24597" name="Text Box 1065"/>
            <p:cNvSpPr txBox="1">
              <a:spLocks noChangeArrowheads="1"/>
            </p:cNvSpPr>
            <p:nvPr/>
          </p:nvSpPr>
          <p:spPr bwMode="auto">
            <a:xfrm>
              <a:off x="3169" y="3154"/>
              <a:ext cx="227"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560">
                  <a:solidFill>
                    <a:srgbClr val="FF0000"/>
                  </a:solidFill>
                  <a:cs typeface="Times New Roman" panose="02020603050405020304" pitchFamily="18" charset="0"/>
                </a:rPr>
                <a:t>5</a:t>
              </a:r>
            </a:p>
          </p:txBody>
        </p:sp>
        <p:sp>
          <p:nvSpPr>
            <p:cNvPr id="24598" name="Text Box 1066"/>
            <p:cNvSpPr txBox="1">
              <a:spLocks noChangeArrowheads="1"/>
            </p:cNvSpPr>
            <p:nvPr/>
          </p:nvSpPr>
          <p:spPr bwMode="auto">
            <a:xfrm>
              <a:off x="3758" y="3154"/>
              <a:ext cx="227"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r>
                <a:rPr lang="en-US" altLang="en-US" sz="2560">
                  <a:solidFill>
                    <a:srgbClr val="FF0000"/>
                  </a:solidFill>
                  <a:cs typeface="Times New Roman" panose="02020603050405020304" pitchFamily="18" charset="0"/>
                </a:rPr>
                <a:t>6</a:t>
              </a:r>
            </a:p>
          </p:txBody>
        </p:sp>
        <p:sp>
          <p:nvSpPr>
            <p:cNvPr id="24599" name="Text Box 1070"/>
            <p:cNvSpPr txBox="1">
              <a:spLocks noChangeArrowheads="1"/>
            </p:cNvSpPr>
            <p:nvPr/>
          </p:nvSpPr>
          <p:spPr bwMode="auto">
            <a:xfrm>
              <a:off x="920" y="2943"/>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3</a:t>
              </a:r>
              <a:endParaRPr lang="en-US" altLang="en-US" sz="2560">
                <a:cs typeface="Times New Roman" panose="02020603050405020304" pitchFamily="18" charset="0"/>
              </a:endParaRPr>
            </a:p>
          </p:txBody>
        </p:sp>
        <p:sp>
          <p:nvSpPr>
            <p:cNvPr id="24600" name="Text Box 1071"/>
            <p:cNvSpPr txBox="1">
              <a:spLocks noChangeArrowheads="1"/>
            </p:cNvSpPr>
            <p:nvPr/>
          </p:nvSpPr>
          <p:spPr bwMode="auto">
            <a:xfrm>
              <a:off x="1510" y="2942"/>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p>
          </p:txBody>
        </p:sp>
        <p:sp>
          <p:nvSpPr>
            <p:cNvPr id="24601" name="Line 1072"/>
            <p:cNvSpPr>
              <a:spLocks noChangeShapeType="1"/>
            </p:cNvSpPr>
            <p:nvPr/>
          </p:nvSpPr>
          <p:spPr bwMode="auto">
            <a:xfrm>
              <a:off x="1352" y="30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02" name="Line 1073"/>
            <p:cNvSpPr>
              <a:spLocks noChangeShapeType="1"/>
            </p:cNvSpPr>
            <p:nvPr/>
          </p:nvSpPr>
          <p:spPr bwMode="auto">
            <a:xfrm>
              <a:off x="1885" y="30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03" name="Text Box 1074"/>
            <p:cNvSpPr txBox="1">
              <a:spLocks noChangeArrowheads="1"/>
            </p:cNvSpPr>
            <p:nvPr/>
          </p:nvSpPr>
          <p:spPr bwMode="auto">
            <a:xfrm>
              <a:off x="2043" y="294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2</a:t>
              </a:r>
              <a:endParaRPr lang="en-US" altLang="en-US" sz="2560">
                <a:cs typeface="Times New Roman" panose="02020603050405020304" pitchFamily="18" charset="0"/>
              </a:endParaRPr>
            </a:p>
          </p:txBody>
        </p:sp>
        <p:sp>
          <p:nvSpPr>
            <p:cNvPr id="24604" name="Line 1075"/>
            <p:cNvSpPr>
              <a:spLocks noChangeShapeType="1"/>
            </p:cNvSpPr>
            <p:nvPr/>
          </p:nvSpPr>
          <p:spPr bwMode="auto">
            <a:xfrm>
              <a:off x="2474" y="30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05" name="Text Box 1076"/>
            <p:cNvSpPr txBox="1">
              <a:spLocks noChangeArrowheads="1"/>
            </p:cNvSpPr>
            <p:nvPr/>
          </p:nvSpPr>
          <p:spPr bwMode="auto">
            <a:xfrm>
              <a:off x="2632" y="2942"/>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p>
          </p:txBody>
        </p:sp>
        <p:sp>
          <p:nvSpPr>
            <p:cNvPr id="24606" name="Line 1077"/>
            <p:cNvSpPr>
              <a:spLocks noChangeShapeType="1"/>
            </p:cNvSpPr>
            <p:nvPr/>
          </p:nvSpPr>
          <p:spPr bwMode="auto">
            <a:xfrm>
              <a:off x="2993" y="30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07" name="Text Box 1078"/>
            <p:cNvSpPr txBox="1">
              <a:spLocks noChangeArrowheads="1"/>
            </p:cNvSpPr>
            <p:nvPr/>
          </p:nvSpPr>
          <p:spPr bwMode="auto">
            <a:xfrm>
              <a:off x="3151" y="294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2</a:t>
              </a:r>
              <a:endParaRPr lang="en-US" altLang="en-US" sz="2560">
                <a:cs typeface="Times New Roman" panose="02020603050405020304" pitchFamily="18" charset="0"/>
              </a:endParaRPr>
            </a:p>
          </p:txBody>
        </p:sp>
        <p:sp>
          <p:nvSpPr>
            <p:cNvPr id="24608" name="Line 1079"/>
            <p:cNvSpPr>
              <a:spLocks noChangeShapeType="1"/>
            </p:cNvSpPr>
            <p:nvPr/>
          </p:nvSpPr>
          <p:spPr bwMode="auto">
            <a:xfrm>
              <a:off x="3582" y="30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09" name="Text Box 1080"/>
            <p:cNvSpPr txBox="1">
              <a:spLocks noChangeArrowheads="1"/>
            </p:cNvSpPr>
            <p:nvPr/>
          </p:nvSpPr>
          <p:spPr bwMode="auto">
            <a:xfrm>
              <a:off x="3740" y="294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3</a:t>
              </a:r>
              <a:endParaRPr lang="en-US" altLang="en-US" sz="2560">
                <a:cs typeface="Times New Roman" panose="02020603050405020304" pitchFamily="18" charset="0"/>
              </a:endParaRPr>
            </a:p>
          </p:txBody>
        </p:sp>
        <p:sp>
          <p:nvSpPr>
            <p:cNvPr id="24610" name="Line 1083"/>
            <p:cNvSpPr>
              <a:spLocks noChangeShapeType="1"/>
            </p:cNvSpPr>
            <p:nvPr/>
          </p:nvSpPr>
          <p:spPr bwMode="auto">
            <a:xfrm rot="-5400000">
              <a:off x="2658" y="28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11" name="Text Box 1084"/>
            <p:cNvSpPr txBox="1">
              <a:spLocks noChangeArrowheads="1"/>
            </p:cNvSpPr>
            <p:nvPr/>
          </p:nvSpPr>
          <p:spPr bwMode="auto">
            <a:xfrm>
              <a:off x="2634" y="2534"/>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CH</a:t>
              </a:r>
              <a:r>
                <a:rPr lang="en-US" altLang="en-US" sz="2560" baseline="-25000">
                  <a:cs typeface="Times New Roman" panose="02020603050405020304" pitchFamily="18" charset="0"/>
                </a:rPr>
                <a:t>3</a:t>
              </a:r>
              <a:endParaRPr lang="en-US" altLang="en-US" sz="2560">
                <a:cs typeface="Times New Roman" panose="02020603050405020304" pitchFamily="18" charset="0"/>
              </a:endParaRPr>
            </a:p>
          </p:txBody>
        </p:sp>
        <p:sp>
          <p:nvSpPr>
            <p:cNvPr id="24612" name="Line 1087"/>
            <p:cNvSpPr>
              <a:spLocks noChangeShapeType="1"/>
            </p:cNvSpPr>
            <p:nvPr/>
          </p:nvSpPr>
          <p:spPr bwMode="auto">
            <a:xfrm rot="-5400000">
              <a:off x="1541" y="288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24613" name="Text Box 1088"/>
            <p:cNvSpPr txBox="1">
              <a:spLocks noChangeArrowheads="1"/>
            </p:cNvSpPr>
            <p:nvPr/>
          </p:nvSpPr>
          <p:spPr bwMode="auto">
            <a:xfrm>
              <a:off x="1517" y="2534"/>
              <a:ext cx="531"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cs typeface="Times New Roman" panose="02020603050405020304" pitchFamily="18" charset="0"/>
                </a:rPr>
                <a:t>C</a:t>
              </a:r>
              <a:r>
                <a:rPr lang="en-US" altLang="en-US" sz="2560" baseline="-25000">
                  <a:cs typeface="Times New Roman" panose="02020603050405020304" pitchFamily="18" charset="0"/>
                </a:rPr>
                <a:t>3</a:t>
              </a:r>
              <a:r>
                <a:rPr lang="en-US" altLang="en-US" sz="2560">
                  <a:cs typeface="Times New Roman" panose="02020603050405020304" pitchFamily="18" charset="0"/>
                </a:rPr>
                <a:t>H</a:t>
              </a:r>
              <a:r>
                <a:rPr lang="en-US" altLang="en-US" sz="2560" baseline="-25000">
                  <a:cs typeface="Times New Roman" panose="02020603050405020304" pitchFamily="18" charset="0"/>
                </a:rPr>
                <a:t>7</a:t>
              </a:r>
              <a:endParaRPr lang="en-US" altLang="en-US" sz="2560">
                <a:cs typeface="Times New Roman" panose="02020603050405020304" pitchFamily="18" charset="0"/>
              </a:endParaRPr>
            </a:p>
          </p:txBody>
        </p:sp>
      </p:grpSp>
      <p:sp>
        <p:nvSpPr>
          <p:cNvPr id="24592" name="Line 57"/>
          <p:cNvSpPr>
            <a:spLocks noChangeShapeType="1"/>
          </p:cNvSpPr>
          <p:nvPr/>
        </p:nvSpPr>
        <p:spPr bwMode="auto">
          <a:xfrm>
            <a:off x="0" y="4883093"/>
            <a:ext cx="875622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5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59" name="Rectangle 58"/>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60"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61" name="Rectangle 60">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2" name="Rectangle 61">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3" name="Rectangle 62">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4" name="Rectangle 63">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66" name="Text Box 5"/>
          <p:cNvSpPr txBox="1">
            <a:spLocks noChangeArrowheads="1"/>
          </p:cNvSpPr>
          <p:nvPr/>
        </p:nvSpPr>
        <p:spPr bwMode="auto">
          <a:xfrm>
            <a:off x="478367" y="992615"/>
            <a:ext cx="91778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spcBef>
                <a:spcPct val="50000"/>
              </a:spcBef>
            </a:pPr>
            <a:r>
              <a:rPr lang="en-GB" altLang="en-US" sz="2400" b="1" u="sng" dirty="0" smtClean="0">
                <a:solidFill>
                  <a:srgbClr val="A50021"/>
                </a:solidFill>
              </a:rPr>
              <a:t>Review </a:t>
            </a:r>
            <a:endParaRPr lang="en-GB" altLang="en-US" sz="2400" b="1" u="sng" dirty="0">
              <a:solidFill>
                <a:srgbClr val="A50021"/>
              </a:solidFill>
            </a:endParaRPr>
          </a:p>
        </p:txBody>
      </p:sp>
    </p:spTree>
    <p:extLst>
      <p:ext uri="{BB962C8B-B14F-4D97-AF65-F5344CB8AC3E}">
        <p14:creationId xmlns:p14="http://schemas.microsoft.com/office/powerpoint/2010/main" val="285246367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5"/>
          <p:cNvSpPr txBox="1">
            <a:spLocks noChangeArrowheads="1"/>
          </p:cNvSpPr>
          <p:nvPr/>
        </p:nvSpPr>
        <p:spPr bwMode="auto">
          <a:xfrm>
            <a:off x="118532" y="1301247"/>
            <a:ext cx="9177867"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b="1" u="sng" dirty="0" smtClean="0">
                <a:solidFill>
                  <a:srgbClr val="A50021"/>
                </a:solidFill>
              </a:rPr>
              <a:t>Example:</a:t>
            </a:r>
            <a:endParaRPr lang="en-GB" altLang="en-US" sz="2200" b="1" u="sng" dirty="0">
              <a:solidFill>
                <a:srgbClr val="A50021"/>
              </a:solidFill>
            </a:endParaRPr>
          </a:p>
          <a:p>
            <a:pPr eaLnBrk="1" hangingPunct="1">
              <a:spcBef>
                <a:spcPct val="50000"/>
              </a:spcBef>
            </a:pPr>
            <a:r>
              <a:rPr lang="en-GB" altLang="en-US" sz="2200" dirty="0">
                <a:solidFill>
                  <a:srgbClr val="A50021"/>
                </a:solidFill>
              </a:rPr>
              <a:t>Give the IUPAC name of the following compound:</a:t>
            </a:r>
          </a:p>
        </p:txBody>
      </p:sp>
      <p:pic>
        <p:nvPicPr>
          <p:cNvPr id="2253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8453" y="2258907"/>
            <a:ext cx="5378027" cy="165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Line 7"/>
          <p:cNvSpPr>
            <a:spLocks noChangeShapeType="1"/>
          </p:cNvSpPr>
          <p:nvPr/>
        </p:nvSpPr>
        <p:spPr bwMode="auto">
          <a:xfrm>
            <a:off x="482601" y="3991187"/>
            <a:ext cx="91406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pic>
        <p:nvPicPr>
          <p:cNvPr id="58266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2254" y="4958080"/>
            <a:ext cx="5069840" cy="1566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Text Box 9"/>
          <p:cNvSpPr txBox="1">
            <a:spLocks noChangeArrowheads="1"/>
          </p:cNvSpPr>
          <p:nvPr/>
        </p:nvSpPr>
        <p:spPr bwMode="auto">
          <a:xfrm>
            <a:off x="79585" y="4012964"/>
            <a:ext cx="21505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000" b="1" u="sng" dirty="0"/>
              <a:t>Solution:</a:t>
            </a:r>
          </a:p>
        </p:txBody>
      </p:sp>
      <p:sp>
        <p:nvSpPr>
          <p:cNvPr id="582667" name="Text Box 11"/>
          <p:cNvSpPr txBox="1">
            <a:spLocks noChangeArrowheads="1"/>
          </p:cNvSpPr>
          <p:nvPr/>
        </p:nvSpPr>
        <p:spPr bwMode="auto">
          <a:xfrm>
            <a:off x="3033606" y="6641286"/>
            <a:ext cx="445346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dirty="0"/>
              <a:t>2,2,4-trimethylhexane</a:t>
            </a:r>
          </a:p>
        </p:txBody>
      </p:sp>
      <p:sp>
        <p:nvSpPr>
          <p:cNvPr id="9"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11" name="Rectangle 10"/>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12"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3" name="Rectangle 12">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3">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5" name="Rectangle 14">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6" name="Rectangle 15">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Tree>
    <p:extLst>
      <p:ext uri="{BB962C8B-B14F-4D97-AF65-F5344CB8AC3E}">
        <p14:creationId xmlns:p14="http://schemas.microsoft.com/office/powerpoint/2010/main" val="44310140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2"/>
          <p:cNvSpPr>
            <a:spLocks/>
          </p:cNvSpPr>
          <p:nvPr/>
        </p:nvSpPr>
        <p:spPr bwMode="auto">
          <a:xfrm>
            <a:off x="155863" y="2020011"/>
            <a:ext cx="8290560" cy="383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en-US" sz="3413" dirty="0">
                <a:solidFill>
                  <a:srgbClr val="0000FF"/>
                </a:solidFill>
              </a:rPr>
              <a:t>Q: The systematic name for </a:t>
            </a:r>
          </a:p>
          <a:p>
            <a:pPr eaLnBrk="1" hangingPunct="1">
              <a:spcBef>
                <a:spcPct val="20000"/>
              </a:spcBef>
              <a:buClr>
                <a:schemeClr val="bg2"/>
              </a:buClr>
              <a:buSzPct val="75000"/>
              <a:buFont typeface="Wingdings" panose="05000000000000000000" pitchFamily="2" charset="2"/>
              <a:buNone/>
            </a:pPr>
            <a:endParaRPr lang="en-US" altLang="en-US" sz="3413" dirty="0"/>
          </a:p>
          <a:p>
            <a:pPr eaLnBrk="1" hangingPunct="1">
              <a:spcBef>
                <a:spcPct val="20000"/>
              </a:spcBef>
              <a:buClr>
                <a:schemeClr val="bg2"/>
              </a:buClr>
              <a:buSzPct val="75000"/>
              <a:buFont typeface="Wingdings" panose="05000000000000000000" pitchFamily="2" charset="2"/>
              <a:buNone/>
            </a:pPr>
            <a:endParaRPr lang="en-US" altLang="en-US" sz="3413" dirty="0"/>
          </a:p>
          <a:p>
            <a:pPr eaLnBrk="1" hangingPunct="1">
              <a:spcBef>
                <a:spcPct val="20000"/>
              </a:spcBef>
              <a:buClr>
                <a:schemeClr val="bg2"/>
              </a:buClr>
              <a:buSzPct val="75000"/>
              <a:buFont typeface="Wingdings" panose="05000000000000000000" pitchFamily="2" charset="2"/>
              <a:buNone/>
            </a:pPr>
            <a:endParaRPr lang="en-US" altLang="en-US" sz="3413" dirty="0">
              <a:solidFill>
                <a:srgbClr val="0000FF"/>
              </a:solidFill>
            </a:endParaRPr>
          </a:p>
          <a:p>
            <a:pPr eaLnBrk="1" hangingPunct="1">
              <a:spcBef>
                <a:spcPct val="20000"/>
              </a:spcBef>
              <a:buClr>
                <a:schemeClr val="bg2"/>
              </a:buClr>
              <a:buSzPct val="75000"/>
              <a:buFont typeface="Wingdings" panose="05000000000000000000" pitchFamily="2" charset="2"/>
              <a:buNone/>
            </a:pPr>
            <a:endParaRPr lang="en-US" altLang="en-US" sz="3413" dirty="0">
              <a:solidFill>
                <a:srgbClr val="0000FF"/>
              </a:solidFill>
            </a:endParaRPr>
          </a:p>
          <a:p>
            <a:pPr eaLnBrk="1" hangingPunct="1">
              <a:spcBef>
                <a:spcPct val="20000"/>
              </a:spcBef>
              <a:buClr>
                <a:schemeClr val="bg2"/>
              </a:buClr>
              <a:buSzPct val="75000"/>
              <a:buFont typeface="Wingdings" panose="05000000000000000000" pitchFamily="2" charset="2"/>
              <a:buNone/>
            </a:pPr>
            <a:r>
              <a:rPr lang="en-US" altLang="en-US" sz="3413" dirty="0">
                <a:solidFill>
                  <a:srgbClr val="0000FF"/>
                </a:solidFill>
              </a:rPr>
              <a:t>is</a:t>
            </a:r>
            <a:r>
              <a:rPr lang="en-US" altLang="en-US" sz="3413" dirty="0"/>
              <a:t> </a:t>
            </a:r>
            <a:r>
              <a:rPr lang="en-US" altLang="en-US" sz="3413" dirty="0" smtClean="0">
                <a:solidFill>
                  <a:srgbClr val="00B050"/>
                </a:solidFill>
              </a:rPr>
              <a:t>Answer</a:t>
            </a:r>
            <a:r>
              <a:rPr lang="en-US" altLang="en-US" sz="3413" dirty="0">
                <a:solidFill>
                  <a:srgbClr val="00B050"/>
                </a:solidFill>
              </a:rPr>
              <a:t>:</a:t>
            </a:r>
            <a:r>
              <a:rPr lang="en-US" altLang="en-US" sz="3413" dirty="0"/>
              <a:t> </a:t>
            </a:r>
            <a:r>
              <a:rPr lang="en-US" altLang="en-US" sz="3413" dirty="0">
                <a:solidFill>
                  <a:srgbClr val="FF0000"/>
                </a:solidFill>
              </a:rPr>
              <a:t>3,3-dimethylpentane</a:t>
            </a:r>
          </a:p>
          <a:p>
            <a:pPr eaLnBrk="1" hangingPunct="1">
              <a:spcBef>
                <a:spcPct val="20000"/>
              </a:spcBef>
              <a:buClr>
                <a:schemeClr val="bg2"/>
              </a:buClr>
              <a:buSzPct val="75000"/>
              <a:buFont typeface="Wingdings" panose="05000000000000000000" pitchFamily="2" charset="2"/>
              <a:buNone/>
            </a:pPr>
            <a:endParaRPr lang="en-US" altLang="en-US" sz="3413" dirty="0">
              <a:solidFill>
                <a:srgbClr val="FF0066"/>
              </a:solidFill>
            </a:endParaRPr>
          </a:p>
          <a:p>
            <a:pPr eaLnBrk="1" hangingPunct="1">
              <a:spcBef>
                <a:spcPct val="20000"/>
              </a:spcBef>
              <a:buClr>
                <a:schemeClr val="bg2"/>
              </a:buClr>
              <a:buSzPct val="75000"/>
              <a:buFont typeface="Wingdings" panose="05000000000000000000" pitchFamily="2" charset="2"/>
              <a:buChar char="n"/>
            </a:pPr>
            <a:endParaRPr lang="en-US" altLang="en-US" sz="3413" dirty="0"/>
          </a:p>
          <a:p>
            <a:pPr eaLnBrk="1" hangingPunct="1">
              <a:spcBef>
                <a:spcPct val="20000"/>
              </a:spcBef>
              <a:buClr>
                <a:schemeClr val="bg2"/>
              </a:buClr>
              <a:buSzPct val="75000"/>
              <a:buFont typeface="Wingdings" panose="05000000000000000000" pitchFamily="2" charset="2"/>
              <a:buNone/>
            </a:pPr>
            <a:r>
              <a:rPr lang="en-US" altLang="en-US" sz="3413" dirty="0"/>
              <a:t/>
            </a:r>
            <a:br>
              <a:rPr lang="en-US" altLang="en-US" sz="3413" dirty="0"/>
            </a:br>
            <a:r>
              <a:rPr lang="en-US" altLang="en-US" sz="3413" dirty="0"/>
              <a:t/>
            </a:r>
            <a:br>
              <a:rPr lang="en-US" altLang="en-US" sz="3413" dirty="0"/>
            </a:br>
            <a:endParaRPr lang="ar-SA" altLang="en-US" sz="3413" dirty="0"/>
          </a:p>
        </p:txBody>
      </p:sp>
      <p:pic>
        <p:nvPicPr>
          <p:cNvPr id="2150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5143" y="2814579"/>
            <a:ext cx="3251200" cy="19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8"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8">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Text Box 5"/>
          <p:cNvSpPr txBox="1">
            <a:spLocks noChangeArrowheads="1"/>
          </p:cNvSpPr>
          <p:nvPr/>
        </p:nvSpPr>
        <p:spPr bwMode="auto">
          <a:xfrm>
            <a:off x="0" y="1381637"/>
            <a:ext cx="917786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200" b="1" u="sng" dirty="0" smtClean="0">
                <a:solidFill>
                  <a:srgbClr val="A50021"/>
                </a:solidFill>
              </a:rPr>
              <a:t>Example:</a:t>
            </a:r>
            <a:endParaRPr lang="en-GB" altLang="en-US" sz="2200" dirty="0">
              <a:solidFill>
                <a:srgbClr val="A50021"/>
              </a:solidFill>
            </a:endParaRPr>
          </a:p>
        </p:txBody>
      </p:sp>
    </p:spTree>
    <p:extLst>
      <p:ext uri="{BB962C8B-B14F-4D97-AF65-F5344CB8AC3E}">
        <p14:creationId xmlns:p14="http://schemas.microsoft.com/office/powerpoint/2010/main" val="358242556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1" name="Group 51"/>
          <p:cNvGrpSpPr>
            <a:grpSpLocks/>
          </p:cNvGrpSpPr>
          <p:nvPr/>
        </p:nvGrpSpPr>
        <p:grpSpPr bwMode="auto">
          <a:xfrm>
            <a:off x="2009141" y="2427907"/>
            <a:ext cx="5039360" cy="485987"/>
            <a:chOff x="3684" y="1633"/>
            <a:chExt cx="2464" cy="287"/>
          </a:xfrm>
        </p:grpSpPr>
        <p:sp>
          <p:nvSpPr>
            <p:cNvPr id="32778" name="Text Box 29"/>
            <p:cNvSpPr txBox="1">
              <a:spLocks noChangeArrowheads="1"/>
            </p:cNvSpPr>
            <p:nvPr/>
          </p:nvSpPr>
          <p:spPr bwMode="auto">
            <a:xfrm>
              <a:off x="3684" y="1633"/>
              <a:ext cx="375"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mj-lt"/>
                </a:rPr>
                <a:t>CH</a:t>
              </a:r>
              <a:r>
                <a:rPr lang="en-US" altLang="en-US" sz="2560" baseline="-25000">
                  <a:latin typeface="+mj-lt"/>
                </a:rPr>
                <a:t>2</a:t>
              </a:r>
            </a:p>
          </p:txBody>
        </p:sp>
        <p:sp>
          <p:nvSpPr>
            <p:cNvPr id="32779" name="Line 30"/>
            <p:cNvSpPr>
              <a:spLocks noChangeShapeType="1"/>
            </p:cNvSpPr>
            <p:nvPr/>
          </p:nvSpPr>
          <p:spPr bwMode="auto">
            <a:xfrm>
              <a:off x="4042" y="1777"/>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32780" name="Text Box 32"/>
            <p:cNvSpPr txBox="1">
              <a:spLocks noChangeArrowheads="1"/>
            </p:cNvSpPr>
            <p:nvPr/>
          </p:nvSpPr>
          <p:spPr bwMode="auto">
            <a:xfrm>
              <a:off x="4258" y="1633"/>
              <a:ext cx="31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dirty="0">
                  <a:latin typeface="+mj-lt"/>
                </a:rPr>
                <a:t>CH</a:t>
              </a:r>
            </a:p>
          </p:txBody>
        </p:sp>
        <p:sp>
          <p:nvSpPr>
            <p:cNvPr id="32781" name="Line 33"/>
            <p:cNvSpPr>
              <a:spLocks noChangeShapeType="1"/>
            </p:cNvSpPr>
            <p:nvPr/>
          </p:nvSpPr>
          <p:spPr bwMode="auto">
            <a:xfrm>
              <a:off x="4598" y="1825"/>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32782" name="Text Box 34"/>
            <p:cNvSpPr txBox="1">
              <a:spLocks noChangeArrowheads="1"/>
            </p:cNvSpPr>
            <p:nvPr/>
          </p:nvSpPr>
          <p:spPr bwMode="auto">
            <a:xfrm>
              <a:off x="4797" y="1633"/>
              <a:ext cx="1351"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mj-lt"/>
                </a:rPr>
                <a:t>CH</a:t>
              </a:r>
              <a:r>
                <a:rPr lang="en-US" altLang="en-US" sz="2560" baseline="-25000">
                  <a:latin typeface="+mj-lt"/>
                </a:rPr>
                <a:t>2</a:t>
              </a:r>
              <a:r>
                <a:rPr lang="en-US" altLang="en-US" sz="2560">
                  <a:latin typeface="+mj-lt"/>
                </a:rPr>
                <a:t>     CH    CH</a:t>
              </a:r>
              <a:r>
                <a:rPr lang="en-US" altLang="en-US" sz="2560" baseline="-25000">
                  <a:latin typeface="+mj-lt"/>
                </a:rPr>
                <a:t>2</a:t>
              </a:r>
              <a:endParaRPr lang="en-US" altLang="en-US" sz="2560">
                <a:latin typeface="+mj-lt"/>
              </a:endParaRPr>
            </a:p>
          </p:txBody>
        </p:sp>
      </p:grpSp>
      <p:sp>
        <p:nvSpPr>
          <p:cNvPr id="32772" name="Line 35"/>
          <p:cNvSpPr>
            <a:spLocks noChangeShapeType="1"/>
          </p:cNvSpPr>
          <p:nvPr/>
        </p:nvSpPr>
        <p:spPr bwMode="auto">
          <a:xfrm>
            <a:off x="2740661" y="2753026"/>
            <a:ext cx="32512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32773" name="Line 33"/>
          <p:cNvSpPr>
            <a:spLocks noChangeShapeType="1"/>
          </p:cNvSpPr>
          <p:nvPr/>
        </p:nvSpPr>
        <p:spPr bwMode="auto">
          <a:xfrm>
            <a:off x="5016501" y="2753026"/>
            <a:ext cx="32512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32774" name="Line 33"/>
          <p:cNvSpPr>
            <a:spLocks noChangeShapeType="1"/>
          </p:cNvSpPr>
          <p:nvPr/>
        </p:nvSpPr>
        <p:spPr bwMode="auto">
          <a:xfrm>
            <a:off x="5910581" y="2753026"/>
            <a:ext cx="32512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32775" name="Line 33"/>
          <p:cNvSpPr>
            <a:spLocks noChangeShapeType="1"/>
          </p:cNvSpPr>
          <p:nvPr/>
        </p:nvSpPr>
        <p:spPr bwMode="auto">
          <a:xfrm>
            <a:off x="5910581" y="2671746"/>
            <a:ext cx="32512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latin typeface="+mj-lt"/>
            </a:endParaRPr>
          </a:p>
        </p:txBody>
      </p:sp>
      <p:sp>
        <p:nvSpPr>
          <p:cNvPr id="32776" name="Content Placeholder 2"/>
          <p:cNvSpPr>
            <a:spLocks/>
          </p:cNvSpPr>
          <p:nvPr/>
        </p:nvSpPr>
        <p:spPr bwMode="auto">
          <a:xfrm>
            <a:off x="155863" y="1711716"/>
            <a:ext cx="8290560" cy="438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GB" altLang="en-US" sz="2400" b="1" dirty="0">
                <a:solidFill>
                  <a:srgbClr val="CC0000"/>
                </a:solidFill>
                <a:latin typeface="+mj-lt"/>
              </a:rPr>
              <a:t>Q: </a:t>
            </a:r>
            <a:r>
              <a:rPr lang="en-US" altLang="en-US" sz="2400" b="1" dirty="0">
                <a:solidFill>
                  <a:srgbClr val="CC0000"/>
                </a:solidFill>
                <a:latin typeface="+mj-lt"/>
              </a:rPr>
              <a:t>Name the following compound:</a:t>
            </a:r>
          </a:p>
          <a:p>
            <a:pPr eaLnBrk="1" hangingPunct="1">
              <a:spcBef>
                <a:spcPct val="20000"/>
              </a:spcBef>
              <a:buClr>
                <a:schemeClr val="bg2"/>
              </a:buClr>
              <a:buSzPct val="75000"/>
              <a:buFont typeface="Wingdings" panose="05000000000000000000" pitchFamily="2" charset="2"/>
              <a:buNone/>
            </a:pPr>
            <a:r>
              <a:rPr lang="en-US" altLang="en-US" sz="2400" dirty="0">
                <a:latin typeface="+mj-lt"/>
              </a:rPr>
              <a:t> </a:t>
            </a:r>
          </a:p>
        </p:txBody>
      </p:sp>
      <p:sp>
        <p:nvSpPr>
          <p:cNvPr id="616463" name="Rectangle 15"/>
          <p:cNvSpPr>
            <a:spLocks noChangeArrowheads="1"/>
          </p:cNvSpPr>
          <p:nvPr/>
        </p:nvSpPr>
        <p:spPr bwMode="auto">
          <a:xfrm>
            <a:off x="3415664" y="3130364"/>
            <a:ext cx="19319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en-US" sz="2400" dirty="0">
                <a:solidFill>
                  <a:srgbClr val="A40C30"/>
                </a:solidFill>
                <a:latin typeface="+mj-lt"/>
              </a:rPr>
              <a:t>1,4-</a:t>
            </a:r>
            <a:r>
              <a:rPr lang="en-US" altLang="en-US" sz="2400" dirty="0">
                <a:solidFill>
                  <a:srgbClr val="0000FF"/>
                </a:solidFill>
                <a:latin typeface="+mj-lt"/>
              </a:rPr>
              <a:t>penta</a:t>
            </a:r>
            <a:r>
              <a:rPr lang="en-US" altLang="en-US" sz="2400" dirty="0">
                <a:solidFill>
                  <a:srgbClr val="A40C30"/>
                </a:solidFill>
                <a:latin typeface="+mj-lt"/>
              </a:rPr>
              <a:t>di</a:t>
            </a:r>
            <a:r>
              <a:rPr lang="en-US" altLang="en-US" sz="2400" dirty="0">
                <a:solidFill>
                  <a:srgbClr val="0000FF"/>
                </a:solidFill>
                <a:latin typeface="+mj-lt"/>
              </a:rPr>
              <a:t>ene</a:t>
            </a:r>
            <a:endParaRPr lang="ar-SA" altLang="en-US" sz="2400" dirty="0">
              <a:solidFill>
                <a:srgbClr val="0000FF"/>
              </a:solidFill>
              <a:latin typeface="+mj-lt"/>
            </a:endParaRPr>
          </a:p>
        </p:txBody>
      </p:sp>
      <p:sp>
        <p:nvSpPr>
          <p:cNvPr id="16"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latin typeface="+mj-lt"/>
            </a:endParaRPr>
          </a:p>
        </p:txBody>
      </p:sp>
      <p:sp>
        <p:nvSpPr>
          <p:cNvPr id="17" name="Rectangle 1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latin typeface="+mj-lt"/>
              </a:rPr>
              <a:t>Chapter </a:t>
            </a:r>
            <a:r>
              <a:rPr lang="en-US" altLang="en-US" sz="2800" b="1" dirty="0" smtClean="0">
                <a:solidFill>
                  <a:srgbClr val="0070C0"/>
                </a:solidFill>
                <a:effectLst>
                  <a:outerShdw blurRad="38100" dist="38100" dir="2700000" algn="tl">
                    <a:srgbClr val="000000">
                      <a:alpha val="43137"/>
                    </a:srgbClr>
                  </a:outerShdw>
                </a:effectLst>
                <a:latin typeface="+mj-lt"/>
              </a:rPr>
              <a:t>7: Organic </a:t>
            </a:r>
            <a:r>
              <a:rPr lang="en-US" altLang="en-US" sz="2800" b="1" dirty="0">
                <a:solidFill>
                  <a:srgbClr val="0070C0"/>
                </a:solidFill>
                <a:effectLst>
                  <a:outerShdw blurRad="38100" dist="38100" dir="2700000" algn="tl">
                    <a:srgbClr val="000000">
                      <a:alpha val="43137"/>
                    </a:srgbClr>
                  </a:outerShdw>
                </a:effectLst>
                <a:latin typeface="+mj-lt"/>
              </a:rPr>
              <a:t>and Biological Chemistry</a:t>
            </a:r>
          </a:p>
        </p:txBody>
      </p:sp>
      <p:pic>
        <p:nvPicPr>
          <p:cNvPr id="18"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9" name="Rectangle 18">
            <a:extLst>
              <a:ext uri="{FF2B5EF4-FFF2-40B4-BE49-F238E27FC236}">
                <a16:creationId xmlns:a16="http://schemas.microsoft.com/office/drawing/2014/main" id="{BE5F761F-C043-4CFB-8BA1-9E2E3ACF0142}"/>
              </a:ext>
            </a:extLst>
          </p:cNvPr>
          <p:cNvSpPr>
            <a:spLocks noChangeArrowheads="1"/>
          </p:cNvSpPr>
          <p:nvPr/>
        </p:nvSpPr>
        <p:spPr bwMode="auto">
          <a:xfrm>
            <a:off x="155863" y="30256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20" name="Rectangle 19">
            <a:extLst>
              <a:ext uri="{FF2B5EF4-FFF2-40B4-BE49-F238E27FC236}">
                <a16:creationId xmlns:a16="http://schemas.microsoft.com/office/drawing/2014/main" id="{138FE63A-1AFE-4BD5-AA83-C392326D2111}"/>
              </a:ext>
            </a:extLst>
          </p:cNvPr>
          <p:cNvSpPr>
            <a:spLocks noChangeArrowheads="1"/>
          </p:cNvSpPr>
          <p:nvPr/>
        </p:nvSpPr>
        <p:spPr bwMode="auto">
          <a:xfrm>
            <a:off x="155863" y="62641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21" name="Rectangle 20">
            <a:extLst>
              <a:ext uri="{FF2B5EF4-FFF2-40B4-BE49-F238E27FC236}">
                <a16:creationId xmlns:a16="http://schemas.microsoft.com/office/drawing/2014/main" id="{924A903D-F0DE-42AB-8681-F91405437559}"/>
              </a:ext>
            </a:extLst>
          </p:cNvPr>
          <p:cNvSpPr>
            <a:spLocks noChangeArrowheads="1"/>
          </p:cNvSpPr>
          <p:nvPr/>
        </p:nvSpPr>
        <p:spPr bwMode="auto">
          <a:xfrm>
            <a:off x="155863" y="30256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22" name="Rectangle 21">
            <a:extLst>
              <a:ext uri="{FF2B5EF4-FFF2-40B4-BE49-F238E27FC236}">
                <a16:creationId xmlns:a16="http://schemas.microsoft.com/office/drawing/2014/main" id="{ADC84B1F-418A-4454-83A6-D8146EBE566F}"/>
              </a:ext>
            </a:extLst>
          </p:cNvPr>
          <p:cNvSpPr>
            <a:spLocks noChangeArrowheads="1"/>
          </p:cNvSpPr>
          <p:nvPr/>
        </p:nvSpPr>
        <p:spPr bwMode="auto">
          <a:xfrm>
            <a:off x="155863" y="81691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24" name="Content Placeholder 2"/>
          <p:cNvSpPr txBox="1">
            <a:spLocks/>
          </p:cNvSpPr>
          <p:nvPr/>
        </p:nvSpPr>
        <p:spPr>
          <a:xfrm>
            <a:off x="155862" y="4270165"/>
            <a:ext cx="11092011" cy="965437"/>
          </a:xfrm>
          <a:prstGeom prst="rect">
            <a:avLst/>
          </a:prstGeom>
        </p:spPr>
        <p:txBody>
          <a:bodyPr vert="horz" lIns="91440" tIns="45720" rIns="91440" bIns="45720" rtlCol="0">
            <a:noAutofit/>
          </a:bodyPr>
          <a:lstStyle>
            <a:lvl1pPr marL="171450" indent="-171450" algn="l" defTabSz="857250" rtl="0" eaLnBrk="1" latinLnBrk="0" hangingPunct="1">
              <a:lnSpc>
                <a:spcPct val="90000"/>
              </a:lnSpc>
              <a:spcBef>
                <a:spcPts val="1125"/>
              </a:spcBef>
              <a:buClr>
                <a:schemeClr val="accent1">
                  <a:lumMod val="75000"/>
                </a:schemeClr>
              </a:buClr>
              <a:buSzPct val="85000"/>
              <a:buFont typeface="Wingdings" pitchFamily="2" charset="2"/>
              <a:buChar char="§"/>
              <a:defRPr sz="1875" kern="1200">
                <a:solidFill>
                  <a:schemeClr val="tx1"/>
                </a:solidFill>
                <a:latin typeface="+mn-lt"/>
                <a:ea typeface="+mn-ea"/>
                <a:cs typeface="+mn-cs"/>
              </a:defRPr>
            </a:lvl1pPr>
            <a:lvl2pPr marL="428625"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688" kern="1200">
                <a:solidFill>
                  <a:schemeClr val="tx1"/>
                </a:solidFill>
                <a:latin typeface="+mn-lt"/>
                <a:ea typeface="+mn-ea"/>
                <a:cs typeface="+mn-cs"/>
              </a:defRPr>
            </a:lvl2pPr>
            <a:lvl3pPr marL="685800"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3pPr>
            <a:lvl4pPr marL="942975"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4pPr>
            <a:lvl5pPr marL="1200150"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5pPr>
            <a:lvl6pPr marL="150000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6pPr>
            <a:lvl7pPr marL="178125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7pPr>
            <a:lvl8pPr marL="206250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8pPr>
            <a:lvl9pPr marL="234375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9pPr>
          </a:lstStyle>
          <a:p>
            <a:pPr>
              <a:buFont typeface="Wingdings" pitchFamily="2" charset="2"/>
              <a:buNone/>
            </a:pPr>
            <a:r>
              <a:rPr lang="en-GB" altLang="en-US" sz="2400" dirty="0" smtClean="0">
                <a:solidFill>
                  <a:srgbClr val="CC0000"/>
                </a:solidFill>
                <a:latin typeface="+mj-lt"/>
              </a:rPr>
              <a:t>Q: </a:t>
            </a:r>
            <a:r>
              <a:rPr lang="en-US" altLang="en-US" sz="2400" dirty="0" smtClean="0">
                <a:solidFill>
                  <a:srgbClr val="CC0000"/>
                </a:solidFill>
                <a:latin typeface="+mj-lt"/>
              </a:rPr>
              <a:t>Which one of these formulas is that of an </a:t>
            </a:r>
            <a:r>
              <a:rPr lang="en-US" altLang="en-US" sz="2400" b="1" i="1" dirty="0" smtClean="0">
                <a:solidFill>
                  <a:srgbClr val="CC0000"/>
                </a:solidFill>
                <a:latin typeface="+mj-lt"/>
              </a:rPr>
              <a:t>unsaturated</a:t>
            </a:r>
            <a:r>
              <a:rPr lang="en-US" altLang="en-US" sz="2400" dirty="0" smtClean="0">
                <a:solidFill>
                  <a:srgbClr val="CC0000"/>
                </a:solidFill>
                <a:latin typeface="+mj-lt"/>
              </a:rPr>
              <a:t> hydrocarbon? </a:t>
            </a:r>
            <a:br>
              <a:rPr lang="en-US" altLang="en-US" sz="2400" dirty="0" smtClean="0">
                <a:solidFill>
                  <a:srgbClr val="CC0000"/>
                </a:solidFill>
                <a:latin typeface="+mj-lt"/>
              </a:rPr>
            </a:br>
            <a:endParaRPr lang="en-US" altLang="en-US" sz="2400" dirty="0" smtClean="0">
              <a:solidFill>
                <a:srgbClr val="CC0000"/>
              </a:solidFill>
              <a:latin typeface="+mj-lt"/>
            </a:endParaRPr>
          </a:p>
          <a:p>
            <a:pPr>
              <a:buFont typeface="Wingdings" pitchFamily="2" charset="2"/>
              <a:buNone/>
            </a:pPr>
            <a:r>
              <a:rPr lang="en-US" altLang="en-US" sz="2400" dirty="0" smtClean="0">
                <a:latin typeface="+mj-lt"/>
              </a:rPr>
              <a:t>A.	CH</a:t>
            </a:r>
            <a:r>
              <a:rPr lang="en-US" altLang="en-US" sz="2400" baseline="-25000" dirty="0" smtClean="0">
                <a:latin typeface="+mj-lt"/>
              </a:rPr>
              <a:t>3</a:t>
            </a:r>
            <a:r>
              <a:rPr lang="en-US" altLang="en-US" sz="2400" dirty="0" smtClean="0">
                <a:latin typeface="+mj-lt"/>
              </a:rPr>
              <a:t> – CH</a:t>
            </a:r>
            <a:r>
              <a:rPr lang="en-US" altLang="en-US" sz="2400" baseline="-25000" dirty="0" smtClean="0">
                <a:latin typeface="+mj-lt"/>
              </a:rPr>
              <a:t>2</a:t>
            </a:r>
            <a:r>
              <a:rPr lang="en-US" altLang="en-US" sz="2400" dirty="0" smtClean="0">
                <a:latin typeface="+mj-lt"/>
              </a:rPr>
              <a:t> – CH</a:t>
            </a:r>
            <a:r>
              <a:rPr lang="en-US" altLang="en-US" sz="2400" baseline="-25000" dirty="0" smtClean="0">
                <a:latin typeface="+mj-lt"/>
              </a:rPr>
              <a:t>3</a:t>
            </a:r>
            <a:r>
              <a:rPr lang="en-US" altLang="en-US" sz="2400" dirty="0" smtClean="0">
                <a:latin typeface="+mj-lt"/>
              </a:rPr>
              <a:t> </a:t>
            </a:r>
          </a:p>
          <a:p>
            <a:pPr>
              <a:buFont typeface="Wingdings" pitchFamily="2" charset="2"/>
              <a:buNone/>
            </a:pPr>
            <a:r>
              <a:rPr lang="en-US" altLang="en-US" sz="2400" dirty="0" smtClean="0">
                <a:latin typeface="+mj-lt"/>
              </a:rPr>
              <a:t>B.	</a:t>
            </a:r>
            <a:r>
              <a:rPr lang="en-US" altLang="en-US" sz="2400" dirty="0" smtClean="0">
                <a:solidFill>
                  <a:srgbClr val="C00000"/>
                </a:solidFill>
                <a:latin typeface="+mj-lt"/>
              </a:rPr>
              <a:t>CH</a:t>
            </a:r>
            <a:r>
              <a:rPr lang="en-US" altLang="en-US" sz="2400" baseline="-25000" dirty="0" smtClean="0">
                <a:solidFill>
                  <a:srgbClr val="C00000"/>
                </a:solidFill>
                <a:latin typeface="+mj-lt"/>
              </a:rPr>
              <a:t>3</a:t>
            </a:r>
            <a:r>
              <a:rPr lang="en-US" altLang="en-US" sz="2400" dirty="0" smtClean="0">
                <a:solidFill>
                  <a:srgbClr val="C00000"/>
                </a:solidFill>
                <a:latin typeface="+mj-lt"/>
              </a:rPr>
              <a:t> – CH = CH</a:t>
            </a:r>
            <a:r>
              <a:rPr lang="en-US" altLang="en-US" sz="2400" baseline="-25000" dirty="0" smtClean="0">
                <a:solidFill>
                  <a:srgbClr val="C00000"/>
                </a:solidFill>
                <a:latin typeface="+mj-lt"/>
              </a:rPr>
              <a:t>2</a:t>
            </a:r>
            <a:r>
              <a:rPr lang="en-US" altLang="en-US" sz="2400" dirty="0" smtClean="0">
                <a:solidFill>
                  <a:srgbClr val="C00000"/>
                </a:solidFill>
                <a:latin typeface="+mj-lt"/>
              </a:rPr>
              <a:t> </a:t>
            </a:r>
          </a:p>
          <a:p>
            <a:pPr>
              <a:buFont typeface="Wingdings" pitchFamily="2" charset="2"/>
              <a:buNone/>
            </a:pPr>
            <a:r>
              <a:rPr lang="en-US" altLang="en-US" sz="2400" dirty="0" smtClean="0">
                <a:latin typeface="+mj-lt"/>
              </a:rPr>
              <a:t>C.	CH</a:t>
            </a:r>
            <a:r>
              <a:rPr lang="en-US" altLang="en-US" sz="2400" baseline="-25000" dirty="0" smtClean="0">
                <a:latin typeface="+mj-lt"/>
              </a:rPr>
              <a:t>3</a:t>
            </a:r>
            <a:r>
              <a:rPr lang="en-US" altLang="en-US" sz="2400" dirty="0" smtClean="0">
                <a:latin typeface="+mj-lt"/>
              </a:rPr>
              <a:t> – CH</a:t>
            </a:r>
            <a:r>
              <a:rPr lang="en-US" altLang="en-US" sz="2400" baseline="-25000" dirty="0" smtClean="0">
                <a:latin typeface="+mj-lt"/>
              </a:rPr>
              <a:t>2</a:t>
            </a:r>
            <a:r>
              <a:rPr lang="en-US" altLang="en-US" sz="2400" dirty="0" smtClean="0">
                <a:latin typeface="+mj-lt"/>
              </a:rPr>
              <a:t> – OH</a:t>
            </a:r>
          </a:p>
        </p:txBody>
      </p:sp>
    </p:spTree>
    <p:extLst>
      <p:ext uri="{BB962C8B-B14F-4D97-AF65-F5344CB8AC3E}">
        <p14:creationId xmlns:p14="http://schemas.microsoft.com/office/powerpoint/2010/main" val="378286368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ChangeArrowheads="1"/>
          </p:cNvSpPr>
          <p:nvPr/>
        </p:nvSpPr>
        <p:spPr bwMode="auto">
          <a:xfrm>
            <a:off x="0" y="1872909"/>
            <a:ext cx="10551582"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r>
              <a:rPr lang="en-US" altLang="en-US" sz="2560" b="1" dirty="0">
                <a:solidFill>
                  <a:srgbClr val="00B050"/>
                </a:solidFill>
                <a:latin typeface="+mj-lt"/>
                <a:cs typeface="Times New Roman" panose="02020603050405020304" pitchFamily="18" charset="0"/>
              </a:rPr>
              <a:t>Q: Which of the following compounds has </a:t>
            </a:r>
            <a:r>
              <a:rPr lang="en-US" altLang="en-US" sz="2560" b="1" u="sng" dirty="0">
                <a:solidFill>
                  <a:srgbClr val="00B050"/>
                </a:solidFill>
                <a:latin typeface="+mj-lt"/>
                <a:cs typeface="Times New Roman" panose="02020603050405020304" pitchFamily="18" charset="0"/>
              </a:rPr>
              <a:t>geometrical isomer?</a:t>
            </a:r>
          </a:p>
        </p:txBody>
      </p:sp>
      <p:grpSp>
        <p:nvGrpSpPr>
          <p:cNvPr id="34820" name="Group 73"/>
          <p:cNvGrpSpPr>
            <a:grpSpLocks/>
          </p:cNvGrpSpPr>
          <p:nvPr/>
        </p:nvGrpSpPr>
        <p:grpSpPr bwMode="auto">
          <a:xfrm>
            <a:off x="723707" y="3296896"/>
            <a:ext cx="2009987" cy="1289650"/>
            <a:chOff x="832" y="2568"/>
            <a:chExt cx="1187" cy="1091"/>
          </a:xfrm>
        </p:grpSpPr>
        <p:grpSp>
          <p:nvGrpSpPr>
            <p:cNvPr id="34886" name="Group 57"/>
            <p:cNvGrpSpPr>
              <a:grpSpLocks/>
            </p:cNvGrpSpPr>
            <p:nvPr/>
          </p:nvGrpSpPr>
          <p:grpSpPr bwMode="auto">
            <a:xfrm>
              <a:off x="1104" y="2784"/>
              <a:ext cx="666" cy="539"/>
              <a:chOff x="3943" y="2440"/>
              <a:chExt cx="666" cy="539"/>
            </a:xfrm>
          </p:grpSpPr>
          <p:grpSp>
            <p:nvGrpSpPr>
              <p:cNvPr id="34891" name="Group 44"/>
              <p:cNvGrpSpPr>
                <a:grpSpLocks/>
              </p:cNvGrpSpPr>
              <p:nvPr/>
            </p:nvGrpSpPr>
            <p:grpSpPr bwMode="auto">
              <a:xfrm>
                <a:off x="3968" y="2568"/>
                <a:ext cx="639" cy="411"/>
                <a:chOff x="3968" y="2568"/>
                <a:chExt cx="639" cy="411"/>
              </a:xfrm>
            </p:grpSpPr>
            <p:sp>
              <p:nvSpPr>
                <p:cNvPr id="34896" name="Line 39"/>
                <p:cNvSpPr>
                  <a:spLocks noChangeShapeType="1"/>
                </p:cNvSpPr>
                <p:nvPr/>
              </p:nvSpPr>
              <p:spPr bwMode="auto">
                <a:xfrm>
                  <a:off x="4192" y="2699"/>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97" name="Line 40"/>
                <p:cNvSpPr>
                  <a:spLocks noChangeShapeType="1"/>
                </p:cNvSpPr>
                <p:nvPr/>
              </p:nvSpPr>
              <p:spPr bwMode="auto">
                <a:xfrm>
                  <a:off x="4192" y="273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98" name="Text Box 42"/>
                <p:cNvSpPr txBox="1">
                  <a:spLocks noChangeArrowheads="1"/>
                </p:cNvSpPr>
                <p:nvPr/>
              </p:nvSpPr>
              <p:spPr bwMode="auto">
                <a:xfrm>
                  <a:off x="3968" y="2568"/>
                  <a:ext cx="23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a:t>
                  </a:r>
                </a:p>
              </p:txBody>
            </p:sp>
            <p:sp>
              <p:nvSpPr>
                <p:cNvPr id="34899" name="Text Box 43"/>
                <p:cNvSpPr txBox="1">
                  <a:spLocks noChangeArrowheads="1"/>
                </p:cNvSpPr>
                <p:nvPr/>
              </p:nvSpPr>
              <p:spPr bwMode="auto">
                <a:xfrm>
                  <a:off x="4368" y="2568"/>
                  <a:ext cx="23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a:t>
                  </a:r>
                </a:p>
              </p:txBody>
            </p:sp>
          </p:grpSp>
          <p:sp>
            <p:nvSpPr>
              <p:cNvPr id="34892" name="Line 50"/>
              <p:cNvSpPr>
                <a:spLocks noChangeShapeType="1"/>
              </p:cNvSpPr>
              <p:nvPr/>
            </p:nvSpPr>
            <p:spPr bwMode="auto">
              <a:xfrm rot="3016835">
                <a:off x="3849" y="2543"/>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93" name="Line 54"/>
              <p:cNvSpPr>
                <a:spLocks noChangeShapeType="1"/>
              </p:cNvSpPr>
              <p:nvPr/>
            </p:nvSpPr>
            <p:spPr bwMode="auto">
              <a:xfrm rot="3016835">
                <a:off x="4513" y="2879"/>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94" name="Line 55"/>
              <p:cNvSpPr>
                <a:spLocks noChangeShapeType="1"/>
              </p:cNvSpPr>
              <p:nvPr/>
            </p:nvSpPr>
            <p:spPr bwMode="auto">
              <a:xfrm rot="18583165" flipH="1">
                <a:off x="3848" y="2871"/>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95" name="Line 56"/>
              <p:cNvSpPr>
                <a:spLocks noChangeShapeType="1"/>
              </p:cNvSpPr>
              <p:nvPr/>
            </p:nvSpPr>
            <p:spPr bwMode="auto">
              <a:xfrm rot="18583165" flipH="1">
                <a:off x="4504" y="2535"/>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sp>
          <p:nvSpPr>
            <p:cNvPr id="34887" name="Text Box 68"/>
            <p:cNvSpPr txBox="1">
              <a:spLocks noChangeArrowheads="1"/>
            </p:cNvSpPr>
            <p:nvPr/>
          </p:nvSpPr>
          <p:spPr bwMode="auto">
            <a:xfrm>
              <a:off x="832" y="2568"/>
              <a:ext cx="24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H</a:t>
              </a:r>
            </a:p>
          </p:txBody>
        </p:sp>
        <p:sp>
          <p:nvSpPr>
            <p:cNvPr id="34888" name="Text Box 69"/>
            <p:cNvSpPr txBox="1">
              <a:spLocks noChangeArrowheads="1"/>
            </p:cNvSpPr>
            <p:nvPr/>
          </p:nvSpPr>
          <p:spPr bwMode="auto">
            <a:xfrm>
              <a:off x="1726" y="2568"/>
              <a:ext cx="293"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Cl</a:t>
              </a:r>
            </a:p>
          </p:txBody>
        </p:sp>
        <p:sp>
          <p:nvSpPr>
            <p:cNvPr id="34889" name="Text Box 70"/>
            <p:cNvSpPr txBox="1">
              <a:spLocks noChangeArrowheads="1"/>
            </p:cNvSpPr>
            <p:nvPr/>
          </p:nvSpPr>
          <p:spPr bwMode="auto">
            <a:xfrm>
              <a:off x="881" y="3248"/>
              <a:ext cx="24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H</a:t>
              </a:r>
            </a:p>
          </p:txBody>
        </p:sp>
        <p:sp>
          <p:nvSpPr>
            <p:cNvPr id="34890" name="Text Box 71"/>
            <p:cNvSpPr txBox="1">
              <a:spLocks noChangeArrowheads="1"/>
            </p:cNvSpPr>
            <p:nvPr/>
          </p:nvSpPr>
          <p:spPr bwMode="auto">
            <a:xfrm>
              <a:off x="1761" y="3248"/>
              <a:ext cx="24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H</a:t>
              </a:r>
            </a:p>
          </p:txBody>
        </p:sp>
      </p:grpSp>
      <p:grpSp>
        <p:nvGrpSpPr>
          <p:cNvPr id="34821" name="Group 73"/>
          <p:cNvGrpSpPr>
            <a:grpSpLocks/>
          </p:cNvGrpSpPr>
          <p:nvPr/>
        </p:nvGrpSpPr>
        <p:grpSpPr bwMode="auto">
          <a:xfrm>
            <a:off x="4354577" y="3336962"/>
            <a:ext cx="2069254" cy="1289650"/>
            <a:chOff x="832" y="2568"/>
            <a:chExt cx="1222" cy="1091"/>
          </a:xfrm>
        </p:grpSpPr>
        <p:grpSp>
          <p:nvGrpSpPr>
            <p:cNvPr id="34872" name="Group 57"/>
            <p:cNvGrpSpPr>
              <a:grpSpLocks/>
            </p:cNvGrpSpPr>
            <p:nvPr/>
          </p:nvGrpSpPr>
          <p:grpSpPr bwMode="auto">
            <a:xfrm>
              <a:off x="1104" y="2784"/>
              <a:ext cx="666" cy="539"/>
              <a:chOff x="3943" y="2440"/>
              <a:chExt cx="666" cy="539"/>
            </a:xfrm>
          </p:grpSpPr>
          <p:grpSp>
            <p:nvGrpSpPr>
              <p:cNvPr id="34877" name="Group 44"/>
              <p:cNvGrpSpPr>
                <a:grpSpLocks/>
              </p:cNvGrpSpPr>
              <p:nvPr/>
            </p:nvGrpSpPr>
            <p:grpSpPr bwMode="auto">
              <a:xfrm>
                <a:off x="3968" y="2568"/>
                <a:ext cx="639" cy="411"/>
                <a:chOff x="3968" y="2568"/>
                <a:chExt cx="639" cy="411"/>
              </a:xfrm>
            </p:grpSpPr>
            <p:sp>
              <p:nvSpPr>
                <p:cNvPr id="34882" name="Line 39"/>
                <p:cNvSpPr>
                  <a:spLocks noChangeShapeType="1"/>
                </p:cNvSpPr>
                <p:nvPr/>
              </p:nvSpPr>
              <p:spPr bwMode="auto">
                <a:xfrm>
                  <a:off x="4192" y="2699"/>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83" name="Line 40"/>
                <p:cNvSpPr>
                  <a:spLocks noChangeShapeType="1"/>
                </p:cNvSpPr>
                <p:nvPr/>
              </p:nvSpPr>
              <p:spPr bwMode="auto">
                <a:xfrm>
                  <a:off x="4192" y="273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84" name="Text Box 42"/>
                <p:cNvSpPr txBox="1">
                  <a:spLocks noChangeArrowheads="1"/>
                </p:cNvSpPr>
                <p:nvPr/>
              </p:nvSpPr>
              <p:spPr bwMode="auto">
                <a:xfrm>
                  <a:off x="3968" y="2568"/>
                  <a:ext cx="23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a:t>
                  </a:r>
                </a:p>
              </p:txBody>
            </p:sp>
            <p:sp>
              <p:nvSpPr>
                <p:cNvPr id="34885" name="Text Box 43"/>
                <p:cNvSpPr txBox="1">
                  <a:spLocks noChangeArrowheads="1"/>
                </p:cNvSpPr>
                <p:nvPr/>
              </p:nvSpPr>
              <p:spPr bwMode="auto">
                <a:xfrm>
                  <a:off x="4368" y="2568"/>
                  <a:ext cx="23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a:t>
                  </a:r>
                </a:p>
              </p:txBody>
            </p:sp>
          </p:grpSp>
          <p:sp>
            <p:nvSpPr>
              <p:cNvPr id="34878" name="Line 50"/>
              <p:cNvSpPr>
                <a:spLocks noChangeShapeType="1"/>
              </p:cNvSpPr>
              <p:nvPr/>
            </p:nvSpPr>
            <p:spPr bwMode="auto">
              <a:xfrm rot="3016835">
                <a:off x="3849" y="2543"/>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79" name="Line 54"/>
              <p:cNvSpPr>
                <a:spLocks noChangeShapeType="1"/>
              </p:cNvSpPr>
              <p:nvPr/>
            </p:nvSpPr>
            <p:spPr bwMode="auto">
              <a:xfrm rot="3016835">
                <a:off x="4513" y="2879"/>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80" name="Line 55"/>
              <p:cNvSpPr>
                <a:spLocks noChangeShapeType="1"/>
              </p:cNvSpPr>
              <p:nvPr/>
            </p:nvSpPr>
            <p:spPr bwMode="auto">
              <a:xfrm rot="18583165" flipH="1">
                <a:off x="3848" y="2871"/>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81" name="Line 56"/>
              <p:cNvSpPr>
                <a:spLocks noChangeShapeType="1"/>
              </p:cNvSpPr>
              <p:nvPr/>
            </p:nvSpPr>
            <p:spPr bwMode="auto">
              <a:xfrm rot="18583165" flipH="1">
                <a:off x="4504" y="2535"/>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sp>
          <p:nvSpPr>
            <p:cNvPr id="34873" name="Text Box 68"/>
            <p:cNvSpPr txBox="1">
              <a:spLocks noChangeArrowheads="1"/>
            </p:cNvSpPr>
            <p:nvPr/>
          </p:nvSpPr>
          <p:spPr bwMode="auto">
            <a:xfrm>
              <a:off x="832" y="2568"/>
              <a:ext cx="24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H</a:t>
              </a:r>
            </a:p>
          </p:txBody>
        </p:sp>
        <p:sp>
          <p:nvSpPr>
            <p:cNvPr id="34874" name="Text Box 69"/>
            <p:cNvSpPr txBox="1">
              <a:spLocks noChangeArrowheads="1"/>
            </p:cNvSpPr>
            <p:nvPr/>
          </p:nvSpPr>
          <p:spPr bwMode="auto">
            <a:xfrm>
              <a:off x="1726" y="2568"/>
              <a:ext cx="293"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Cl</a:t>
              </a:r>
            </a:p>
          </p:txBody>
        </p:sp>
        <p:sp>
          <p:nvSpPr>
            <p:cNvPr id="34875" name="Text Box 70"/>
            <p:cNvSpPr txBox="1">
              <a:spLocks noChangeArrowheads="1"/>
            </p:cNvSpPr>
            <p:nvPr/>
          </p:nvSpPr>
          <p:spPr bwMode="auto">
            <a:xfrm>
              <a:off x="881" y="3248"/>
              <a:ext cx="24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H</a:t>
              </a:r>
            </a:p>
          </p:txBody>
        </p:sp>
        <p:sp>
          <p:nvSpPr>
            <p:cNvPr id="34876" name="Text Box 71"/>
            <p:cNvSpPr txBox="1">
              <a:spLocks noChangeArrowheads="1"/>
            </p:cNvSpPr>
            <p:nvPr/>
          </p:nvSpPr>
          <p:spPr bwMode="auto">
            <a:xfrm>
              <a:off x="1761" y="3248"/>
              <a:ext cx="293"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Cl</a:t>
              </a:r>
            </a:p>
          </p:txBody>
        </p:sp>
      </p:grpSp>
      <p:grpSp>
        <p:nvGrpSpPr>
          <p:cNvPr id="34822" name="Group 73"/>
          <p:cNvGrpSpPr>
            <a:grpSpLocks/>
          </p:cNvGrpSpPr>
          <p:nvPr/>
        </p:nvGrpSpPr>
        <p:grpSpPr bwMode="auto">
          <a:xfrm>
            <a:off x="7543384" y="4327360"/>
            <a:ext cx="2597123" cy="1289649"/>
            <a:chOff x="736" y="2568"/>
            <a:chExt cx="1224" cy="1091"/>
          </a:xfrm>
        </p:grpSpPr>
        <p:grpSp>
          <p:nvGrpSpPr>
            <p:cNvPr id="34858" name="Group 57"/>
            <p:cNvGrpSpPr>
              <a:grpSpLocks/>
            </p:cNvGrpSpPr>
            <p:nvPr/>
          </p:nvGrpSpPr>
          <p:grpSpPr bwMode="auto">
            <a:xfrm>
              <a:off x="1104" y="2784"/>
              <a:ext cx="666" cy="539"/>
              <a:chOff x="3943" y="2440"/>
              <a:chExt cx="666" cy="539"/>
            </a:xfrm>
          </p:grpSpPr>
          <p:grpSp>
            <p:nvGrpSpPr>
              <p:cNvPr id="34863" name="Group 44"/>
              <p:cNvGrpSpPr>
                <a:grpSpLocks/>
              </p:cNvGrpSpPr>
              <p:nvPr/>
            </p:nvGrpSpPr>
            <p:grpSpPr bwMode="auto">
              <a:xfrm>
                <a:off x="3968" y="2568"/>
                <a:ext cx="591" cy="411"/>
                <a:chOff x="3968" y="2568"/>
                <a:chExt cx="591" cy="411"/>
              </a:xfrm>
            </p:grpSpPr>
            <p:sp>
              <p:nvSpPr>
                <p:cNvPr id="34868" name="Line 39"/>
                <p:cNvSpPr>
                  <a:spLocks noChangeShapeType="1"/>
                </p:cNvSpPr>
                <p:nvPr/>
              </p:nvSpPr>
              <p:spPr bwMode="auto">
                <a:xfrm>
                  <a:off x="4192" y="2699"/>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69" name="Line 40"/>
                <p:cNvSpPr>
                  <a:spLocks noChangeShapeType="1"/>
                </p:cNvSpPr>
                <p:nvPr/>
              </p:nvSpPr>
              <p:spPr bwMode="auto">
                <a:xfrm>
                  <a:off x="4192" y="273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70" name="Text Box 42"/>
                <p:cNvSpPr txBox="1">
                  <a:spLocks noChangeArrowheads="1"/>
                </p:cNvSpPr>
                <p:nvPr/>
              </p:nvSpPr>
              <p:spPr bwMode="auto">
                <a:xfrm>
                  <a:off x="3968" y="2568"/>
                  <a:ext cx="191"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a:t>
                  </a:r>
                </a:p>
              </p:txBody>
            </p:sp>
            <p:sp>
              <p:nvSpPr>
                <p:cNvPr id="34871" name="Text Box 43"/>
                <p:cNvSpPr txBox="1">
                  <a:spLocks noChangeArrowheads="1"/>
                </p:cNvSpPr>
                <p:nvPr/>
              </p:nvSpPr>
              <p:spPr bwMode="auto">
                <a:xfrm>
                  <a:off x="4368" y="2568"/>
                  <a:ext cx="191"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a:t>
                  </a:r>
                </a:p>
              </p:txBody>
            </p:sp>
          </p:grpSp>
          <p:sp>
            <p:nvSpPr>
              <p:cNvPr id="34864" name="Line 50"/>
              <p:cNvSpPr>
                <a:spLocks noChangeShapeType="1"/>
              </p:cNvSpPr>
              <p:nvPr/>
            </p:nvSpPr>
            <p:spPr bwMode="auto">
              <a:xfrm rot="3016835">
                <a:off x="3849" y="2543"/>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65" name="Line 54"/>
              <p:cNvSpPr>
                <a:spLocks noChangeShapeType="1"/>
              </p:cNvSpPr>
              <p:nvPr/>
            </p:nvSpPr>
            <p:spPr bwMode="auto">
              <a:xfrm rot="3016835">
                <a:off x="4513" y="2879"/>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66" name="Line 55"/>
              <p:cNvSpPr>
                <a:spLocks noChangeShapeType="1"/>
              </p:cNvSpPr>
              <p:nvPr/>
            </p:nvSpPr>
            <p:spPr bwMode="auto">
              <a:xfrm rot="18583165" flipH="1">
                <a:off x="3848" y="2871"/>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67" name="Line 56"/>
              <p:cNvSpPr>
                <a:spLocks noChangeShapeType="1"/>
              </p:cNvSpPr>
              <p:nvPr/>
            </p:nvSpPr>
            <p:spPr bwMode="auto">
              <a:xfrm rot="18583165" flipH="1">
                <a:off x="4504" y="2535"/>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sp>
          <p:nvSpPr>
            <p:cNvPr id="34859" name="Text Box 68"/>
            <p:cNvSpPr txBox="1">
              <a:spLocks noChangeArrowheads="1"/>
            </p:cNvSpPr>
            <p:nvPr/>
          </p:nvSpPr>
          <p:spPr bwMode="auto">
            <a:xfrm>
              <a:off x="736" y="2568"/>
              <a:ext cx="362"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NO</a:t>
              </a:r>
              <a:r>
                <a:rPr lang="en-US" altLang="en-US" sz="2560" baseline="-25000">
                  <a:latin typeface="Times New Roman" panose="02020603050405020304" pitchFamily="18" charset="0"/>
                  <a:cs typeface="Times New Roman" panose="02020603050405020304" pitchFamily="18" charset="0"/>
                </a:rPr>
                <a:t>2</a:t>
              </a:r>
            </a:p>
          </p:txBody>
        </p:sp>
        <p:sp>
          <p:nvSpPr>
            <p:cNvPr id="34860" name="Text Box 69"/>
            <p:cNvSpPr txBox="1">
              <a:spLocks noChangeArrowheads="1"/>
            </p:cNvSpPr>
            <p:nvPr/>
          </p:nvSpPr>
          <p:spPr bwMode="auto">
            <a:xfrm>
              <a:off x="1726" y="2568"/>
              <a:ext cx="234"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Cl</a:t>
              </a:r>
            </a:p>
          </p:txBody>
        </p:sp>
        <p:sp>
          <p:nvSpPr>
            <p:cNvPr id="34861" name="Text Box 70"/>
            <p:cNvSpPr txBox="1">
              <a:spLocks noChangeArrowheads="1"/>
            </p:cNvSpPr>
            <p:nvPr/>
          </p:nvSpPr>
          <p:spPr bwMode="auto">
            <a:xfrm>
              <a:off x="881" y="3248"/>
              <a:ext cx="19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H</a:t>
              </a:r>
            </a:p>
          </p:txBody>
        </p:sp>
        <p:sp>
          <p:nvSpPr>
            <p:cNvPr id="34862" name="Text Box 71"/>
            <p:cNvSpPr txBox="1">
              <a:spLocks noChangeArrowheads="1"/>
            </p:cNvSpPr>
            <p:nvPr/>
          </p:nvSpPr>
          <p:spPr bwMode="auto">
            <a:xfrm>
              <a:off x="1761" y="3248"/>
              <a:ext cx="19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H</a:t>
              </a:r>
            </a:p>
          </p:txBody>
        </p:sp>
      </p:grpSp>
      <p:grpSp>
        <p:nvGrpSpPr>
          <p:cNvPr id="34823" name="Group 73"/>
          <p:cNvGrpSpPr>
            <a:grpSpLocks/>
          </p:cNvGrpSpPr>
          <p:nvPr/>
        </p:nvGrpSpPr>
        <p:grpSpPr bwMode="auto">
          <a:xfrm>
            <a:off x="561148" y="5484683"/>
            <a:ext cx="2672051" cy="1289650"/>
            <a:chOff x="736" y="2568"/>
            <a:chExt cx="1258" cy="1091"/>
          </a:xfrm>
        </p:grpSpPr>
        <p:grpSp>
          <p:nvGrpSpPr>
            <p:cNvPr id="34844" name="Group 57"/>
            <p:cNvGrpSpPr>
              <a:grpSpLocks/>
            </p:cNvGrpSpPr>
            <p:nvPr/>
          </p:nvGrpSpPr>
          <p:grpSpPr bwMode="auto">
            <a:xfrm>
              <a:off x="1104" y="2784"/>
              <a:ext cx="666" cy="539"/>
              <a:chOff x="3943" y="2440"/>
              <a:chExt cx="666" cy="539"/>
            </a:xfrm>
          </p:grpSpPr>
          <p:grpSp>
            <p:nvGrpSpPr>
              <p:cNvPr id="34849" name="Group 44"/>
              <p:cNvGrpSpPr>
                <a:grpSpLocks/>
              </p:cNvGrpSpPr>
              <p:nvPr/>
            </p:nvGrpSpPr>
            <p:grpSpPr bwMode="auto">
              <a:xfrm>
                <a:off x="3968" y="2568"/>
                <a:ext cx="590" cy="411"/>
                <a:chOff x="3968" y="2568"/>
                <a:chExt cx="590" cy="411"/>
              </a:xfrm>
            </p:grpSpPr>
            <p:sp>
              <p:nvSpPr>
                <p:cNvPr id="34854" name="Line 39"/>
                <p:cNvSpPr>
                  <a:spLocks noChangeShapeType="1"/>
                </p:cNvSpPr>
                <p:nvPr/>
              </p:nvSpPr>
              <p:spPr bwMode="auto">
                <a:xfrm>
                  <a:off x="4192" y="2699"/>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55" name="Line 40"/>
                <p:cNvSpPr>
                  <a:spLocks noChangeShapeType="1"/>
                </p:cNvSpPr>
                <p:nvPr/>
              </p:nvSpPr>
              <p:spPr bwMode="auto">
                <a:xfrm>
                  <a:off x="4192" y="273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56" name="Text Box 42"/>
                <p:cNvSpPr txBox="1">
                  <a:spLocks noChangeArrowheads="1"/>
                </p:cNvSpPr>
                <p:nvPr/>
              </p:nvSpPr>
              <p:spPr bwMode="auto">
                <a:xfrm>
                  <a:off x="3968" y="2568"/>
                  <a:ext cx="190"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a:t>
                  </a:r>
                </a:p>
              </p:txBody>
            </p:sp>
            <p:sp>
              <p:nvSpPr>
                <p:cNvPr id="34857" name="Text Box 43"/>
                <p:cNvSpPr txBox="1">
                  <a:spLocks noChangeArrowheads="1"/>
                </p:cNvSpPr>
                <p:nvPr/>
              </p:nvSpPr>
              <p:spPr bwMode="auto">
                <a:xfrm>
                  <a:off x="4368" y="2568"/>
                  <a:ext cx="190"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a:t>
                  </a:r>
                </a:p>
              </p:txBody>
            </p:sp>
          </p:grpSp>
          <p:sp>
            <p:nvSpPr>
              <p:cNvPr id="34850" name="Line 50"/>
              <p:cNvSpPr>
                <a:spLocks noChangeShapeType="1"/>
              </p:cNvSpPr>
              <p:nvPr/>
            </p:nvSpPr>
            <p:spPr bwMode="auto">
              <a:xfrm rot="3016835">
                <a:off x="3849" y="2543"/>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51" name="Line 54"/>
              <p:cNvSpPr>
                <a:spLocks noChangeShapeType="1"/>
              </p:cNvSpPr>
              <p:nvPr/>
            </p:nvSpPr>
            <p:spPr bwMode="auto">
              <a:xfrm rot="3016835">
                <a:off x="4513" y="2879"/>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52" name="Line 55"/>
              <p:cNvSpPr>
                <a:spLocks noChangeShapeType="1"/>
              </p:cNvSpPr>
              <p:nvPr/>
            </p:nvSpPr>
            <p:spPr bwMode="auto">
              <a:xfrm rot="18583165" flipH="1">
                <a:off x="3848" y="2871"/>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53" name="Line 56"/>
              <p:cNvSpPr>
                <a:spLocks noChangeShapeType="1"/>
              </p:cNvSpPr>
              <p:nvPr/>
            </p:nvSpPr>
            <p:spPr bwMode="auto">
              <a:xfrm rot="18583165" flipH="1">
                <a:off x="4504" y="2535"/>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sp>
          <p:nvSpPr>
            <p:cNvPr id="34845" name="Text Box 68"/>
            <p:cNvSpPr txBox="1">
              <a:spLocks noChangeArrowheads="1"/>
            </p:cNvSpPr>
            <p:nvPr/>
          </p:nvSpPr>
          <p:spPr bwMode="auto">
            <a:xfrm>
              <a:off x="736" y="2568"/>
              <a:ext cx="362"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NO</a:t>
              </a:r>
              <a:r>
                <a:rPr lang="en-US" altLang="en-US" sz="2560" baseline="-25000">
                  <a:latin typeface="Times New Roman" panose="02020603050405020304" pitchFamily="18" charset="0"/>
                  <a:cs typeface="Times New Roman" panose="02020603050405020304" pitchFamily="18" charset="0"/>
                </a:rPr>
                <a:t>2</a:t>
              </a:r>
            </a:p>
          </p:txBody>
        </p:sp>
        <p:sp>
          <p:nvSpPr>
            <p:cNvPr id="34846" name="Text Box 69"/>
            <p:cNvSpPr txBox="1">
              <a:spLocks noChangeArrowheads="1"/>
            </p:cNvSpPr>
            <p:nvPr/>
          </p:nvSpPr>
          <p:spPr bwMode="auto">
            <a:xfrm>
              <a:off x="1726" y="2568"/>
              <a:ext cx="233"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Cl</a:t>
              </a:r>
            </a:p>
          </p:txBody>
        </p:sp>
        <p:sp>
          <p:nvSpPr>
            <p:cNvPr id="34847" name="Text Box 70"/>
            <p:cNvSpPr txBox="1">
              <a:spLocks noChangeArrowheads="1"/>
            </p:cNvSpPr>
            <p:nvPr/>
          </p:nvSpPr>
          <p:spPr bwMode="auto">
            <a:xfrm>
              <a:off x="881" y="3248"/>
              <a:ext cx="19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H</a:t>
              </a:r>
            </a:p>
          </p:txBody>
        </p:sp>
        <p:sp>
          <p:nvSpPr>
            <p:cNvPr id="34848" name="Text Box 71"/>
            <p:cNvSpPr txBox="1">
              <a:spLocks noChangeArrowheads="1"/>
            </p:cNvSpPr>
            <p:nvPr/>
          </p:nvSpPr>
          <p:spPr bwMode="auto">
            <a:xfrm>
              <a:off x="1761" y="3248"/>
              <a:ext cx="233"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Cl</a:t>
              </a:r>
            </a:p>
          </p:txBody>
        </p:sp>
      </p:grpSp>
      <p:grpSp>
        <p:nvGrpSpPr>
          <p:cNvPr id="34824" name="Group 73"/>
          <p:cNvGrpSpPr>
            <a:grpSpLocks/>
          </p:cNvGrpSpPr>
          <p:nvPr/>
        </p:nvGrpSpPr>
        <p:grpSpPr bwMode="auto">
          <a:xfrm>
            <a:off x="4179148" y="5508415"/>
            <a:ext cx="2434561" cy="1289649"/>
            <a:chOff x="813" y="2568"/>
            <a:chExt cx="1147" cy="1091"/>
          </a:xfrm>
        </p:grpSpPr>
        <p:grpSp>
          <p:nvGrpSpPr>
            <p:cNvPr id="34830" name="Group 57"/>
            <p:cNvGrpSpPr>
              <a:grpSpLocks/>
            </p:cNvGrpSpPr>
            <p:nvPr/>
          </p:nvGrpSpPr>
          <p:grpSpPr bwMode="auto">
            <a:xfrm>
              <a:off x="1104" y="2784"/>
              <a:ext cx="666" cy="539"/>
              <a:chOff x="3943" y="2440"/>
              <a:chExt cx="666" cy="539"/>
            </a:xfrm>
          </p:grpSpPr>
          <p:grpSp>
            <p:nvGrpSpPr>
              <p:cNvPr id="34835" name="Group 44"/>
              <p:cNvGrpSpPr>
                <a:grpSpLocks/>
              </p:cNvGrpSpPr>
              <p:nvPr/>
            </p:nvGrpSpPr>
            <p:grpSpPr bwMode="auto">
              <a:xfrm>
                <a:off x="3968" y="2568"/>
                <a:ext cx="590" cy="411"/>
                <a:chOff x="3968" y="2568"/>
                <a:chExt cx="590" cy="411"/>
              </a:xfrm>
            </p:grpSpPr>
            <p:sp>
              <p:nvSpPr>
                <p:cNvPr id="34840" name="Line 39"/>
                <p:cNvSpPr>
                  <a:spLocks noChangeShapeType="1"/>
                </p:cNvSpPr>
                <p:nvPr/>
              </p:nvSpPr>
              <p:spPr bwMode="auto">
                <a:xfrm>
                  <a:off x="4192" y="2699"/>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41" name="Line 40"/>
                <p:cNvSpPr>
                  <a:spLocks noChangeShapeType="1"/>
                </p:cNvSpPr>
                <p:nvPr/>
              </p:nvSpPr>
              <p:spPr bwMode="auto">
                <a:xfrm>
                  <a:off x="4192" y="2736"/>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42" name="Text Box 42"/>
                <p:cNvSpPr txBox="1">
                  <a:spLocks noChangeArrowheads="1"/>
                </p:cNvSpPr>
                <p:nvPr/>
              </p:nvSpPr>
              <p:spPr bwMode="auto">
                <a:xfrm>
                  <a:off x="3968" y="2568"/>
                  <a:ext cx="190"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a:t>
                  </a:r>
                </a:p>
              </p:txBody>
            </p:sp>
            <p:sp>
              <p:nvSpPr>
                <p:cNvPr id="34843" name="Text Box 43"/>
                <p:cNvSpPr txBox="1">
                  <a:spLocks noChangeArrowheads="1"/>
                </p:cNvSpPr>
                <p:nvPr/>
              </p:nvSpPr>
              <p:spPr bwMode="auto">
                <a:xfrm>
                  <a:off x="4368" y="2568"/>
                  <a:ext cx="190"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a:t>
                  </a:r>
                </a:p>
              </p:txBody>
            </p:sp>
          </p:grpSp>
          <p:sp>
            <p:nvSpPr>
              <p:cNvPr id="34836" name="Line 50"/>
              <p:cNvSpPr>
                <a:spLocks noChangeShapeType="1"/>
              </p:cNvSpPr>
              <p:nvPr/>
            </p:nvSpPr>
            <p:spPr bwMode="auto">
              <a:xfrm rot="3016835">
                <a:off x="3849" y="2543"/>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37" name="Line 54"/>
              <p:cNvSpPr>
                <a:spLocks noChangeShapeType="1"/>
              </p:cNvSpPr>
              <p:nvPr/>
            </p:nvSpPr>
            <p:spPr bwMode="auto">
              <a:xfrm rot="3016835">
                <a:off x="4513" y="2879"/>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38" name="Line 55"/>
              <p:cNvSpPr>
                <a:spLocks noChangeShapeType="1"/>
              </p:cNvSpPr>
              <p:nvPr/>
            </p:nvSpPr>
            <p:spPr bwMode="auto">
              <a:xfrm rot="18583165" flipH="1">
                <a:off x="3848" y="2871"/>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34839" name="Line 56"/>
              <p:cNvSpPr>
                <a:spLocks noChangeShapeType="1"/>
              </p:cNvSpPr>
              <p:nvPr/>
            </p:nvSpPr>
            <p:spPr bwMode="auto">
              <a:xfrm rot="18583165" flipH="1">
                <a:off x="4504" y="2535"/>
                <a:ext cx="19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grpSp>
        <p:sp>
          <p:nvSpPr>
            <p:cNvPr id="34831" name="Text Box 68"/>
            <p:cNvSpPr txBox="1">
              <a:spLocks noChangeArrowheads="1"/>
            </p:cNvSpPr>
            <p:nvPr/>
          </p:nvSpPr>
          <p:spPr bwMode="auto">
            <a:xfrm>
              <a:off x="813" y="2568"/>
              <a:ext cx="234"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Cl</a:t>
              </a:r>
            </a:p>
          </p:txBody>
        </p:sp>
        <p:sp>
          <p:nvSpPr>
            <p:cNvPr id="34832" name="Text Box 69"/>
            <p:cNvSpPr txBox="1">
              <a:spLocks noChangeArrowheads="1"/>
            </p:cNvSpPr>
            <p:nvPr/>
          </p:nvSpPr>
          <p:spPr bwMode="auto">
            <a:xfrm>
              <a:off x="1726" y="2568"/>
              <a:ext cx="234"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Cl</a:t>
              </a:r>
            </a:p>
          </p:txBody>
        </p:sp>
        <p:sp>
          <p:nvSpPr>
            <p:cNvPr id="34833" name="Text Box 70"/>
            <p:cNvSpPr txBox="1">
              <a:spLocks noChangeArrowheads="1"/>
            </p:cNvSpPr>
            <p:nvPr/>
          </p:nvSpPr>
          <p:spPr bwMode="auto">
            <a:xfrm>
              <a:off x="881" y="3248"/>
              <a:ext cx="19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H</a:t>
              </a:r>
            </a:p>
          </p:txBody>
        </p:sp>
        <p:sp>
          <p:nvSpPr>
            <p:cNvPr id="34834" name="Text Box 71"/>
            <p:cNvSpPr txBox="1">
              <a:spLocks noChangeArrowheads="1"/>
            </p:cNvSpPr>
            <p:nvPr/>
          </p:nvSpPr>
          <p:spPr bwMode="auto">
            <a:xfrm>
              <a:off x="1761" y="3248"/>
              <a:ext cx="19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560">
                  <a:latin typeface="Times New Roman" panose="02020603050405020304" pitchFamily="18" charset="0"/>
                  <a:cs typeface="Times New Roman" panose="02020603050405020304" pitchFamily="18" charset="0"/>
                </a:rPr>
                <a:t>H</a:t>
              </a:r>
            </a:p>
          </p:txBody>
        </p:sp>
      </p:grpSp>
      <p:sp>
        <p:nvSpPr>
          <p:cNvPr id="596049" name="Rectangle 84"/>
          <p:cNvSpPr>
            <a:spLocks noChangeArrowheads="1"/>
          </p:cNvSpPr>
          <p:nvPr/>
        </p:nvSpPr>
        <p:spPr bwMode="auto">
          <a:xfrm>
            <a:off x="1475547" y="4776869"/>
            <a:ext cx="724878"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solidFill>
                  <a:srgbClr val="FF0000"/>
                </a:solidFill>
                <a:cs typeface="Times New Roman" panose="02020603050405020304" pitchFamily="18" charset="0"/>
              </a:rPr>
              <a:t>NO  </a:t>
            </a:r>
          </a:p>
        </p:txBody>
      </p:sp>
      <p:sp>
        <p:nvSpPr>
          <p:cNvPr id="596050" name="Rectangle 85"/>
          <p:cNvSpPr>
            <a:spLocks noChangeArrowheads="1"/>
          </p:cNvSpPr>
          <p:nvPr/>
        </p:nvSpPr>
        <p:spPr bwMode="auto">
          <a:xfrm>
            <a:off x="5009898" y="4742428"/>
            <a:ext cx="724878"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solidFill>
                  <a:srgbClr val="FF0000"/>
                </a:solidFill>
                <a:cs typeface="Times New Roman" panose="02020603050405020304" pitchFamily="18" charset="0"/>
              </a:rPr>
              <a:t>NO  </a:t>
            </a:r>
          </a:p>
        </p:txBody>
      </p:sp>
      <p:sp>
        <p:nvSpPr>
          <p:cNvPr id="596051" name="Rectangle 86"/>
          <p:cNvSpPr>
            <a:spLocks noChangeArrowheads="1"/>
          </p:cNvSpPr>
          <p:nvPr/>
        </p:nvSpPr>
        <p:spPr bwMode="auto">
          <a:xfrm>
            <a:off x="1629641" y="6927402"/>
            <a:ext cx="6511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solidFill>
                  <a:srgbClr val="FF0000"/>
                </a:solidFill>
                <a:cs typeface="Times New Roman" panose="02020603050405020304" pitchFamily="18" charset="0"/>
              </a:rPr>
              <a:t>NO </a:t>
            </a:r>
          </a:p>
        </p:txBody>
      </p:sp>
      <p:sp>
        <p:nvSpPr>
          <p:cNvPr id="596052" name="Rectangle 87"/>
          <p:cNvSpPr>
            <a:spLocks noChangeArrowheads="1"/>
          </p:cNvSpPr>
          <p:nvPr/>
        </p:nvSpPr>
        <p:spPr bwMode="auto">
          <a:xfrm>
            <a:off x="8727025" y="5619371"/>
            <a:ext cx="71526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solidFill>
                  <a:srgbClr val="FF0000"/>
                </a:solidFill>
                <a:cs typeface="Times New Roman" panose="02020603050405020304" pitchFamily="18" charset="0"/>
              </a:rPr>
              <a:t>yes  </a:t>
            </a:r>
          </a:p>
        </p:txBody>
      </p:sp>
      <p:sp>
        <p:nvSpPr>
          <p:cNvPr id="596053" name="Rectangle 88"/>
          <p:cNvSpPr>
            <a:spLocks noChangeArrowheads="1"/>
          </p:cNvSpPr>
          <p:nvPr/>
        </p:nvSpPr>
        <p:spPr bwMode="auto">
          <a:xfrm>
            <a:off x="5235787" y="6800427"/>
            <a:ext cx="64152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1920">
                <a:solidFill>
                  <a:srgbClr val="FF0000"/>
                </a:solidFill>
                <a:cs typeface="Times New Roman" panose="02020603050405020304" pitchFamily="18" charset="0"/>
              </a:rPr>
              <a:t>yes </a:t>
            </a:r>
          </a:p>
        </p:txBody>
      </p:sp>
      <p:sp>
        <p:nvSpPr>
          <p:cNvPr id="85"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86" name="Rectangle 85"/>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87"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88" name="Rectangle 8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89" name="Rectangle 8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0" name="Rectangle 89">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1" name="Rectangle 90">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Tree>
    <p:extLst>
      <p:ext uri="{BB962C8B-B14F-4D97-AF65-F5344CB8AC3E}">
        <p14:creationId xmlns:p14="http://schemas.microsoft.com/office/powerpoint/2010/main" val="111269434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p:cNvSpPr>
          <p:nvPr/>
        </p:nvSpPr>
        <p:spPr bwMode="auto">
          <a:xfrm>
            <a:off x="0" y="1550130"/>
            <a:ext cx="1257342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400" dirty="0">
                <a:solidFill>
                  <a:srgbClr val="CC0000"/>
                </a:solidFill>
                <a:latin typeface="+mj-lt"/>
              </a:rPr>
              <a:t>Q: For which of the compounds below are cis-trans isomers possible? </a:t>
            </a:r>
          </a:p>
        </p:txBody>
      </p:sp>
      <p:graphicFrame>
        <p:nvGraphicFramePr>
          <p:cNvPr id="641038" name="Group 14"/>
          <p:cNvGraphicFramePr>
            <a:graphicFrameLocks noGrp="1"/>
          </p:cNvGraphicFramePr>
          <p:nvPr>
            <p:extLst>
              <p:ext uri="{D42A27DB-BD31-4B8C-83A1-F6EECF244321}">
                <p14:modId xmlns:p14="http://schemas.microsoft.com/office/powerpoint/2010/main" val="2247094311"/>
              </p:ext>
            </p:extLst>
          </p:nvPr>
        </p:nvGraphicFramePr>
        <p:xfrm>
          <a:off x="0" y="2546354"/>
          <a:ext cx="9062721" cy="1369230"/>
        </p:xfrm>
        <a:graphic>
          <a:graphicData uri="http://schemas.openxmlformats.org/drawingml/2006/table">
            <a:tbl>
              <a:tblPr/>
              <a:tblGrid>
                <a:gridCol w="2665307">
                  <a:extLst>
                    <a:ext uri="{9D8B030D-6E8A-4147-A177-3AD203B41FA5}">
                      <a16:colId xmlns:a16="http://schemas.microsoft.com/office/drawing/2014/main" val="20000"/>
                    </a:ext>
                  </a:extLst>
                </a:gridCol>
                <a:gridCol w="3376507">
                  <a:extLst>
                    <a:ext uri="{9D8B030D-6E8A-4147-A177-3AD203B41FA5}">
                      <a16:colId xmlns:a16="http://schemas.microsoft.com/office/drawing/2014/main" val="20001"/>
                    </a:ext>
                  </a:extLst>
                </a:gridCol>
                <a:gridCol w="3020907">
                  <a:extLst>
                    <a:ext uri="{9D8B030D-6E8A-4147-A177-3AD203B41FA5}">
                      <a16:colId xmlns:a16="http://schemas.microsoft.com/office/drawing/2014/main" val="20002"/>
                    </a:ext>
                  </a:extLst>
                </a:gridCol>
              </a:tblGrid>
              <a:tr h="875454">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n-US" sz="2600" b="0" i="0" u="none" strike="noStrike" cap="none" normalizeH="0" baseline="0" smtClean="0">
                          <a:ln>
                            <a:noFill/>
                          </a:ln>
                          <a:solidFill>
                            <a:schemeClr val="tx1"/>
                          </a:solidFill>
                          <a:effectLst/>
                          <a:latin typeface="Comic Sans MS" pitchFamily="66" charset="0"/>
                          <a:cs typeface="Arial" pitchFamily="34" charset="0"/>
                        </a:rPr>
                        <a:t>CH</a:t>
                      </a:r>
                      <a:r>
                        <a:rPr kumimoji="0" lang="en-US" sz="2600" b="0" i="0" u="none" strike="noStrike" cap="none" normalizeH="0" baseline="-25000" smtClean="0">
                          <a:ln>
                            <a:noFill/>
                          </a:ln>
                          <a:solidFill>
                            <a:schemeClr val="tx1"/>
                          </a:solidFill>
                          <a:effectLst/>
                          <a:latin typeface="Comic Sans MS" pitchFamily="66" charset="0"/>
                          <a:cs typeface="Arial" pitchFamily="34" charset="0"/>
                        </a:rPr>
                        <a:t>3</a:t>
                      </a:r>
                      <a:r>
                        <a:rPr kumimoji="0" lang="en-US" sz="2600" b="0" i="0" u="none" strike="noStrike" cap="none" normalizeH="0" baseline="0" smtClean="0">
                          <a:ln>
                            <a:noFill/>
                          </a:ln>
                          <a:solidFill>
                            <a:srgbClr val="FF0000"/>
                          </a:solidFill>
                          <a:effectLst/>
                          <a:latin typeface="Comic Sans MS" pitchFamily="66" charset="0"/>
                          <a:cs typeface="Arial" pitchFamily="34" charset="0"/>
                        </a:rPr>
                        <a:t>CH=CH</a:t>
                      </a:r>
                      <a:r>
                        <a:rPr kumimoji="0" lang="en-US" sz="2600" b="0" i="0" u="none" strike="noStrike" cap="none" normalizeH="0" baseline="-25000" smtClean="0">
                          <a:ln>
                            <a:noFill/>
                          </a:ln>
                          <a:solidFill>
                            <a:srgbClr val="FF0000"/>
                          </a:solidFill>
                          <a:effectLst/>
                          <a:latin typeface="Comic Sans MS" pitchFamily="66" charset="0"/>
                          <a:cs typeface="Arial" pitchFamily="34" charset="0"/>
                        </a:rPr>
                        <a:t>2</a:t>
                      </a:r>
                      <a:endParaRPr kumimoji="0" lang="en-US" sz="2600" b="0" i="0" u="none" strike="noStrike" cap="none" normalizeH="0" baseline="0" smtClean="0">
                        <a:ln>
                          <a:noFill/>
                        </a:ln>
                        <a:solidFill>
                          <a:srgbClr val="FF0000"/>
                        </a:solidFill>
                        <a:effectLst/>
                        <a:latin typeface="Comic Sans MS" pitchFamily="66" charset="0"/>
                        <a:cs typeface="Arial" pitchFamily="34" charset="0"/>
                      </a:endParaRPr>
                    </a:p>
                  </a:txBody>
                  <a:tcPr marL="97536" marR="97536" marT="48768" marB="4876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n-US" sz="2600" b="0" i="0" u="none" strike="noStrike" cap="none" normalizeH="0" baseline="0" smtClean="0">
                          <a:ln>
                            <a:noFill/>
                          </a:ln>
                          <a:solidFill>
                            <a:schemeClr val="tx1"/>
                          </a:solidFill>
                          <a:effectLst/>
                          <a:latin typeface="Comic Sans MS" pitchFamily="66" charset="0"/>
                          <a:cs typeface="Arial" pitchFamily="34" charset="0"/>
                        </a:rPr>
                        <a:t>CH</a:t>
                      </a:r>
                      <a:r>
                        <a:rPr kumimoji="0" lang="en-US" sz="2600" b="0" i="0" u="none" strike="noStrike" cap="none" normalizeH="0" baseline="-25000" smtClean="0">
                          <a:ln>
                            <a:noFill/>
                          </a:ln>
                          <a:solidFill>
                            <a:schemeClr val="tx1"/>
                          </a:solidFill>
                          <a:effectLst/>
                          <a:latin typeface="Comic Sans MS" pitchFamily="66" charset="0"/>
                          <a:cs typeface="Arial" pitchFamily="34" charset="0"/>
                        </a:rPr>
                        <a:t>3</a:t>
                      </a:r>
                      <a:r>
                        <a:rPr kumimoji="0" lang="en-US" sz="2600" b="0" i="0" u="none" strike="noStrike" cap="none" normalizeH="0" baseline="0" smtClean="0">
                          <a:ln>
                            <a:noFill/>
                          </a:ln>
                          <a:solidFill>
                            <a:srgbClr val="FF0000"/>
                          </a:solidFill>
                          <a:effectLst/>
                          <a:latin typeface="Comic Sans MS" pitchFamily="66" charset="0"/>
                          <a:cs typeface="Arial" pitchFamily="34" charset="0"/>
                        </a:rPr>
                        <a:t>CH=CH</a:t>
                      </a:r>
                      <a:r>
                        <a:rPr kumimoji="0" lang="en-US" sz="2600" b="0" i="0" u="none" strike="noStrike" cap="none" normalizeH="0" baseline="0" smtClean="0">
                          <a:ln>
                            <a:noFill/>
                          </a:ln>
                          <a:solidFill>
                            <a:schemeClr val="tx1"/>
                          </a:solidFill>
                          <a:effectLst/>
                          <a:latin typeface="Comic Sans MS" pitchFamily="66" charset="0"/>
                          <a:cs typeface="Arial" pitchFamily="34" charset="0"/>
                        </a:rPr>
                        <a:t>CH</a:t>
                      </a:r>
                      <a:r>
                        <a:rPr kumimoji="0" lang="en-US" sz="2600" b="0" i="0" u="none" strike="noStrike" cap="none" normalizeH="0" baseline="-25000" smtClean="0">
                          <a:ln>
                            <a:noFill/>
                          </a:ln>
                          <a:solidFill>
                            <a:schemeClr val="tx1"/>
                          </a:solidFill>
                          <a:effectLst/>
                          <a:latin typeface="Comic Sans MS" pitchFamily="66" charset="0"/>
                          <a:cs typeface="Arial" pitchFamily="34" charset="0"/>
                        </a:rPr>
                        <a:t>2</a:t>
                      </a:r>
                      <a:r>
                        <a:rPr kumimoji="0" lang="en-US" sz="2600" b="0" i="0" u="none" strike="noStrike" cap="none" normalizeH="0" baseline="0" smtClean="0">
                          <a:ln>
                            <a:noFill/>
                          </a:ln>
                          <a:solidFill>
                            <a:schemeClr val="tx1"/>
                          </a:solidFill>
                          <a:effectLst/>
                          <a:latin typeface="Comic Sans MS" pitchFamily="66" charset="0"/>
                          <a:cs typeface="Arial" pitchFamily="34" charset="0"/>
                        </a:rPr>
                        <a:t>CH</a:t>
                      </a:r>
                      <a:r>
                        <a:rPr kumimoji="0" lang="en-US" sz="2600" b="0" i="0" u="none" strike="noStrike" cap="none" normalizeH="0" baseline="-25000" smtClean="0">
                          <a:ln>
                            <a:noFill/>
                          </a:ln>
                          <a:solidFill>
                            <a:schemeClr val="tx1"/>
                          </a:solidFill>
                          <a:effectLst/>
                          <a:latin typeface="Comic Sans MS" pitchFamily="66" charset="0"/>
                          <a:cs typeface="Arial" pitchFamily="34" charset="0"/>
                        </a:rPr>
                        <a:t>3</a:t>
                      </a:r>
                      <a:endParaRPr kumimoji="0" lang="en-US" sz="2600" b="0" i="0" u="none" strike="noStrike" cap="none" normalizeH="0" baseline="0" smtClean="0">
                        <a:ln>
                          <a:noFill/>
                        </a:ln>
                        <a:solidFill>
                          <a:schemeClr val="tx1"/>
                        </a:solidFill>
                        <a:effectLst/>
                        <a:latin typeface="Comic Sans MS" pitchFamily="66" charset="0"/>
                        <a:cs typeface="Arial" pitchFamily="34" charset="0"/>
                      </a:endParaRPr>
                    </a:p>
                  </a:txBody>
                  <a:tcPr marL="97536" marR="97536" marT="48768" marB="4876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n-US" sz="2600" b="0" i="0" u="none" strike="noStrike" cap="none" normalizeH="0" baseline="0" smtClean="0">
                          <a:ln>
                            <a:noFill/>
                          </a:ln>
                          <a:solidFill>
                            <a:schemeClr val="tx1"/>
                          </a:solidFill>
                          <a:effectLst/>
                          <a:latin typeface="Comic Sans MS" pitchFamily="66" charset="0"/>
                          <a:cs typeface="Arial" pitchFamily="34" charset="0"/>
                        </a:rPr>
                        <a:t>CH</a:t>
                      </a:r>
                      <a:r>
                        <a:rPr kumimoji="0" lang="en-US" sz="2600" b="0" i="0" u="none" strike="noStrike" cap="none" normalizeH="0" baseline="-25000" smtClean="0">
                          <a:ln>
                            <a:noFill/>
                          </a:ln>
                          <a:solidFill>
                            <a:schemeClr val="tx1"/>
                          </a:solidFill>
                          <a:effectLst/>
                          <a:latin typeface="Comic Sans MS" pitchFamily="66" charset="0"/>
                          <a:cs typeface="Arial" pitchFamily="34" charset="0"/>
                        </a:rPr>
                        <a:t>3</a:t>
                      </a:r>
                      <a:r>
                        <a:rPr kumimoji="0" lang="en-US" sz="2600" b="0" i="0" u="none" strike="noStrike" cap="none" normalizeH="0" baseline="0" smtClean="0">
                          <a:ln>
                            <a:noFill/>
                          </a:ln>
                          <a:solidFill>
                            <a:srgbClr val="FF0000"/>
                          </a:solidFill>
                          <a:effectLst/>
                          <a:latin typeface="Comic Sans MS" pitchFamily="66" charset="0"/>
                          <a:cs typeface="Arial" pitchFamily="34" charset="0"/>
                        </a:rPr>
                        <a:t>CH=CH</a:t>
                      </a:r>
                      <a:r>
                        <a:rPr kumimoji="0" lang="en-US" sz="2600" b="0" i="0" u="none" strike="noStrike" cap="none" normalizeH="0" baseline="0" smtClean="0">
                          <a:ln>
                            <a:noFill/>
                          </a:ln>
                          <a:solidFill>
                            <a:schemeClr val="tx1"/>
                          </a:solidFill>
                          <a:effectLst/>
                          <a:latin typeface="Comic Sans MS" pitchFamily="66" charset="0"/>
                          <a:cs typeface="Arial" pitchFamily="34" charset="0"/>
                        </a:rPr>
                        <a:t>CH</a:t>
                      </a:r>
                      <a:r>
                        <a:rPr kumimoji="0" lang="en-US" sz="2600" b="0" i="0" u="none" strike="noStrike" cap="none" normalizeH="0" baseline="-25000" smtClean="0">
                          <a:ln>
                            <a:noFill/>
                          </a:ln>
                          <a:solidFill>
                            <a:schemeClr val="tx1"/>
                          </a:solidFill>
                          <a:effectLst/>
                          <a:latin typeface="Comic Sans MS" pitchFamily="66" charset="0"/>
                          <a:cs typeface="Arial" pitchFamily="34" charset="0"/>
                        </a:rPr>
                        <a:t>3</a:t>
                      </a:r>
                      <a:endParaRPr kumimoji="0" lang="en-US" sz="2600" b="0" i="0" u="none" strike="noStrike" cap="none" normalizeH="0" baseline="0" smtClean="0">
                        <a:ln>
                          <a:noFill/>
                        </a:ln>
                        <a:solidFill>
                          <a:schemeClr val="tx1"/>
                        </a:solidFill>
                        <a:effectLst/>
                        <a:latin typeface="Comic Sans MS" pitchFamily="66" charset="0"/>
                        <a:cs typeface="Arial" pitchFamily="34" charset="0"/>
                      </a:endParaRPr>
                    </a:p>
                  </a:txBody>
                  <a:tcPr marL="97536" marR="97536" marT="48768" marB="48768"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487680">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n-US" sz="2600" b="0" i="0" u="none" strike="noStrike" cap="none" normalizeH="0" baseline="0" smtClean="0">
                          <a:ln>
                            <a:noFill/>
                          </a:ln>
                          <a:solidFill>
                            <a:schemeClr val="tx1"/>
                          </a:solidFill>
                          <a:effectLst/>
                          <a:latin typeface="Comic Sans MS" pitchFamily="66" charset="0"/>
                          <a:cs typeface="Arial" pitchFamily="34" charset="0"/>
                        </a:rPr>
                        <a:t>(1)</a:t>
                      </a:r>
                    </a:p>
                  </a:txBody>
                  <a:tcPr marL="97536" marR="97536" marT="48768" marB="4876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n-US" sz="2600" b="0" i="0" u="none" strike="noStrike" cap="none" normalizeH="0" baseline="0" smtClean="0">
                          <a:ln>
                            <a:noFill/>
                          </a:ln>
                          <a:solidFill>
                            <a:schemeClr val="tx1"/>
                          </a:solidFill>
                          <a:effectLst/>
                          <a:latin typeface="Comic Sans MS" pitchFamily="66" charset="0"/>
                          <a:cs typeface="Arial" pitchFamily="34" charset="0"/>
                        </a:rPr>
                        <a:t>(2)</a:t>
                      </a:r>
                    </a:p>
                  </a:txBody>
                  <a:tcPr marL="97536" marR="97536" marT="48768" marB="4876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n-US" sz="2600" b="0" i="0" u="none" strike="noStrike" cap="none" normalizeH="0" baseline="0" smtClean="0">
                          <a:ln>
                            <a:noFill/>
                          </a:ln>
                          <a:solidFill>
                            <a:schemeClr val="tx1"/>
                          </a:solidFill>
                          <a:effectLst/>
                          <a:latin typeface="Comic Sans MS" pitchFamily="66" charset="0"/>
                          <a:cs typeface="Arial" pitchFamily="34" charset="0"/>
                        </a:rPr>
                        <a:t>(3)</a:t>
                      </a:r>
                    </a:p>
                  </a:txBody>
                  <a:tcPr marL="97536" marR="97536" marT="48768" marB="48768"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5851" name="Rectangle 1"/>
          <p:cNvSpPr>
            <a:spLocks noChangeArrowheads="1"/>
          </p:cNvSpPr>
          <p:nvPr/>
        </p:nvSpPr>
        <p:spPr bwMode="auto">
          <a:xfrm>
            <a:off x="81280" y="4071235"/>
            <a:ext cx="5120640" cy="3243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42900" indent="-3429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nSpc>
                <a:spcPct val="200000"/>
              </a:lnSpc>
              <a:buFontTx/>
              <a:buChar char="•"/>
            </a:pPr>
            <a:r>
              <a:rPr lang="en-US" altLang="en-US" sz="2560" dirty="0">
                <a:latin typeface="+mj-lt"/>
                <a:cs typeface="Times New Roman" panose="02020603050405020304" pitchFamily="18" charset="0"/>
              </a:rPr>
              <a:t>only 2 </a:t>
            </a:r>
          </a:p>
          <a:p>
            <a:pPr>
              <a:lnSpc>
                <a:spcPct val="200000"/>
              </a:lnSpc>
              <a:buFontTx/>
              <a:buChar char="•"/>
            </a:pPr>
            <a:r>
              <a:rPr lang="en-US" altLang="en-US" sz="2560" dirty="0">
                <a:latin typeface="+mj-lt"/>
                <a:cs typeface="Times New Roman" panose="02020603050405020304" pitchFamily="18" charset="0"/>
              </a:rPr>
              <a:t>both 1 and 2</a:t>
            </a:r>
          </a:p>
          <a:p>
            <a:pPr>
              <a:lnSpc>
                <a:spcPct val="200000"/>
              </a:lnSpc>
              <a:buFontTx/>
              <a:buChar char="•"/>
            </a:pPr>
            <a:r>
              <a:rPr lang="en-US" altLang="en-US" sz="2560" b="1" dirty="0">
                <a:solidFill>
                  <a:srgbClr val="FF0000"/>
                </a:solidFill>
                <a:latin typeface="+mj-lt"/>
                <a:cs typeface="Times New Roman" panose="02020603050405020304" pitchFamily="18" charset="0"/>
              </a:rPr>
              <a:t>both 2 and 3 </a:t>
            </a:r>
          </a:p>
          <a:p>
            <a:pPr>
              <a:lnSpc>
                <a:spcPct val="200000"/>
              </a:lnSpc>
              <a:buFontTx/>
              <a:buChar char="•"/>
            </a:pPr>
            <a:r>
              <a:rPr lang="en-US" altLang="en-US" sz="2560" dirty="0">
                <a:latin typeface="+mj-lt"/>
                <a:cs typeface="Times New Roman" panose="02020603050405020304" pitchFamily="18" charset="0"/>
              </a:rPr>
              <a:t>all three only 3 </a:t>
            </a:r>
          </a:p>
        </p:txBody>
      </p:sp>
      <p:sp>
        <p:nvSpPr>
          <p:cNvPr id="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latin typeface="+mj-lt"/>
            </a:endParaRPr>
          </a:p>
        </p:txBody>
      </p:sp>
      <p:sp>
        <p:nvSpPr>
          <p:cNvPr id="8" name="Rectangle 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latin typeface="+mj-lt"/>
              </a:rPr>
              <a:t>Chapter </a:t>
            </a:r>
            <a:r>
              <a:rPr lang="en-US" altLang="en-US" sz="2800" b="1" dirty="0" smtClean="0">
                <a:solidFill>
                  <a:srgbClr val="0070C0"/>
                </a:solidFill>
                <a:effectLst>
                  <a:outerShdw blurRad="38100" dist="38100" dir="2700000" algn="tl">
                    <a:srgbClr val="000000">
                      <a:alpha val="43137"/>
                    </a:srgbClr>
                  </a:outerShdw>
                </a:effectLst>
                <a:latin typeface="+mj-lt"/>
              </a:rPr>
              <a:t>7: Organic </a:t>
            </a:r>
            <a:r>
              <a:rPr lang="en-US" altLang="en-US" sz="2800" b="1" dirty="0">
                <a:solidFill>
                  <a:srgbClr val="0070C0"/>
                </a:solidFill>
                <a:effectLst>
                  <a:outerShdw blurRad="38100" dist="38100" dir="2700000" algn="tl">
                    <a:srgbClr val="000000">
                      <a:alpha val="43137"/>
                    </a:srgbClr>
                  </a:outerShdw>
                </a:effectLst>
                <a:latin typeface="+mj-lt"/>
              </a:rPr>
              <a:t>and Biological Chemistry</a:t>
            </a:r>
          </a:p>
        </p:txBody>
      </p:sp>
      <p:pic>
        <p:nvPicPr>
          <p:cNvPr id="9"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0" name="Rectangle 9">
            <a:extLst>
              <a:ext uri="{FF2B5EF4-FFF2-40B4-BE49-F238E27FC236}">
                <a16:creationId xmlns:a16="http://schemas.microsoft.com/office/drawing/2014/main" id="{BE5F761F-C043-4CFB-8BA1-9E2E3ACF0142}"/>
              </a:ext>
            </a:extLst>
          </p:cNvPr>
          <p:cNvSpPr>
            <a:spLocks noChangeArrowheads="1"/>
          </p:cNvSpPr>
          <p:nvPr/>
        </p:nvSpPr>
        <p:spPr bwMode="auto">
          <a:xfrm>
            <a:off x="155863" y="30256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11" name="Rectangle 10">
            <a:extLst>
              <a:ext uri="{FF2B5EF4-FFF2-40B4-BE49-F238E27FC236}">
                <a16:creationId xmlns:a16="http://schemas.microsoft.com/office/drawing/2014/main" id="{138FE63A-1AFE-4BD5-AA83-C392326D2111}"/>
              </a:ext>
            </a:extLst>
          </p:cNvPr>
          <p:cNvSpPr>
            <a:spLocks noChangeArrowheads="1"/>
          </p:cNvSpPr>
          <p:nvPr/>
        </p:nvSpPr>
        <p:spPr bwMode="auto">
          <a:xfrm>
            <a:off x="155863" y="62641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12" name="Rectangle 11">
            <a:extLst>
              <a:ext uri="{FF2B5EF4-FFF2-40B4-BE49-F238E27FC236}">
                <a16:creationId xmlns:a16="http://schemas.microsoft.com/office/drawing/2014/main" id="{924A903D-F0DE-42AB-8681-F91405437559}"/>
              </a:ext>
            </a:extLst>
          </p:cNvPr>
          <p:cNvSpPr>
            <a:spLocks noChangeArrowheads="1"/>
          </p:cNvSpPr>
          <p:nvPr/>
        </p:nvSpPr>
        <p:spPr bwMode="auto">
          <a:xfrm>
            <a:off x="155863" y="30256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13" name="Rectangle 12">
            <a:extLst>
              <a:ext uri="{FF2B5EF4-FFF2-40B4-BE49-F238E27FC236}">
                <a16:creationId xmlns:a16="http://schemas.microsoft.com/office/drawing/2014/main" id="{ADC84B1F-418A-4454-83A6-D8146EBE566F}"/>
              </a:ext>
            </a:extLst>
          </p:cNvPr>
          <p:cNvSpPr>
            <a:spLocks noChangeArrowheads="1"/>
          </p:cNvSpPr>
          <p:nvPr/>
        </p:nvSpPr>
        <p:spPr bwMode="auto">
          <a:xfrm>
            <a:off x="155863" y="81691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Tree>
    <p:extLst>
      <p:ext uri="{BB962C8B-B14F-4D97-AF65-F5344CB8AC3E}">
        <p14:creationId xmlns:p14="http://schemas.microsoft.com/office/powerpoint/2010/main" val="168376514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itle 1"/>
          <p:cNvSpPr>
            <a:spLocks/>
          </p:cNvSpPr>
          <p:nvPr/>
        </p:nvSpPr>
        <p:spPr bwMode="auto">
          <a:xfrm>
            <a:off x="152307" y="1199128"/>
            <a:ext cx="11095566"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r>
              <a:rPr lang="en-US" altLang="en-US" sz="2200" dirty="0">
                <a:solidFill>
                  <a:srgbClr val="CC0000"/>
                </a:solidFill>
                <a:latin typeface="+mj-lt"/>
              </a:rPr>
              <a:t>Q: Which of the following does </a:t>
            </a:r>
            <a:r>
              <a:rPr lang="en-US" altLang="en-US" sz="2200" u="sng" dirty="0">
                <a:solidFill>
                  <a:srgbClr val="CC0000"/>
                </a:solidFill>
                <a:latin typeface="+mj-lt"/>
              </a:rPr>
              <a:t>NOT</a:t>
            </a:r>
            <a:r>
              <a:rPr lang="en-US" altLang="en-US" sz="2200" dirty="0">
                <a:solidFill>
                  <a:srgbClr val="CC0000"/>
                </a:solidFill>
                <a:latin typeface="+mj-lt"/>
              </a:rPr>
              <a:t> exhibit geometric isomerism</a:t>
            </a:r>
            <a:r>
              <a:rPr lang="en-US" altLang="en-US" sz="2200" dirty="0" smtClean="0">
                <a:solidFill>
                  <a:srgbClr val="CC0000"/>
                </a:solidFill>
                <a:latin typeface="+mj-lt"/>
              </a:rPr>
              <a:t>?</a:t>
            </a:r>
          </a:p>
          <a:p>
            <a:pPr eaLnBrk="1" hangingPunct="1"/>
            <a:r>
              <a:rPr lang="en-US" altLang="en-US" sz="2200" dirty="0" smtClean="0">
                <a:solidFill>
                  <a:srgbClr val="CC0000"/>
                </a:solidFill>
                <a:latin typeface="+mj-lt"/>
              </a:rPr>
              <a:t> </a:t>
            </a:r>
            <a:r>
              <a:rPr lang="en-US" altLang="en-US" sz="2200" dirty="0">
                <a:solidFill>
                  <a:srgbClr val="CC0000"/>
                </a:solidFill>
                <a:latin typeface="+mj-lt"/>
              </a:rPr>
              <a:t>(Hint: draw them!)</a:t>
            </a:r>
          </a:p>
        </p:txBody>
      </p:sp>
      <p:sp>
        <p:nvSpPr>
          <p:cNvPr id="36868" name="Content Placeholder 2"/>
          <p:cNvSpPr>
            <a:spLocks/>
          </p:cNvSpPr>
          <p:nvPr/>
        </p:nvSpPr>
        <p:spPr bwMode="auto">
          <a:xfrm>
            <a:off x="375920" y="2263105"/>
            <a:ext cx="4307840" cy="3007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Font typeface="Wingdings" panose="05000000000000000000" pitchFamily="2" charset="2"/>
              <a:buAutoNum type="alphaUcPeriod"/>
            </a:pPr>
            <a:r>
              <a:rPr lang="en-US" altLang="en-US" sz="2200" dirty="0">
                <a:latin typeface="+mj-lt"/>
              </a:rPr>
              <a:t>4-octene </a:t>
            </a:r>
          </a:p>
          <a:p>
            <a:pPr eaLnBrk="1" hangingPunct="1">
              <a:spcBef>
                <a:spcPct val="20000"/>
              </a:spcBef>
              <a:buClr>
                <a:schemeClr val="bg2"/>
              </a:buClr>
              <a:buFont typeface="Wingdings" panose="05000000000000000000" pitchFamily="2" charset="2"/>
              <a:buAutoNum type="alphaUcPeriod"/>
            </a:pPr>
            <a:r>
              <a:rPr lang="en-US" altLang="en-US" sz="2200" dirty="0">
                <a:latin typeface="+mj-lt"/>
              </a:rPr>
              <a:t>2-pentene</a:t>
            </a:r>
          </a:p>
          <a:p>
            <a:pPr eaLnBrk="1" hangingPunct="1">
              <a:spcBef>
                <a:spcPct val="20000"/>
              </a:spcBef>
              <a:buClr>
                <a:schemeClr val="bg2"/>
              </a:buClr>
              <a:buFont typeface="Wingdings" panose="05000000000000000000" pitchFamily="2" charset="2"/>
              <a:buAutoNum type="alphaUcPeriod"/>
            </a:pPr>
            <a:r>
              <a:rPr lang="en-US" altLang="en-US" sz="2200" dirty="0">
                <a:latin typeface="+mj-lt"/>
              </a:rPr>
              <a:t>3-hexene</a:t>
            </a:r>
          </a:p>
          <a:p>
            <a:pPr eaLnBrk="1" hangingPunct="1">
              <a:spcBef>
                <a:spcPct val="20000"/>
              </a:spcBef>
              <a:buClr>
                <a:schemeClr val="bg2"/>
              </a:buClr>
              <a:buFont typeface="Wingdings" panose="05000000000000000000" pitchFamily="2" charset="2"/>
              <a:buAutoNum type="alphaUcPeriod"/>
            </a:pPr>
            <a:r>
              <a:rPr lang="en-US" altLang="en-US" sz="2200" dirty="0" smtClean="0">
                <a:solidFill>
                  <a:srgbClr val="FF0000"/>
                </a:solidFill>
                <a:latin typeface="+mj-lt"/>
              </a:rPr>
              <a:t>1-hexene </a:t>
            </a:r>
            <a:endParaRPr lang="en-US" altLang="en-US" sz="2200" dirty="0">
              <a:solidFill>
                <a:srgbClr val="FF0000"/>
              </a:solidFill>
              <a:latin typeface="+mj-lt"/>
            </a:endParaRPr>
          </a:p>
        </p:txBody>
      </p:sp>
      <p:sp>
        <p:nvSpPr>
          <p:cNvPr id="6"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latin typeface="+mj-lt"/>
            </a:endParaRPr>
          </a:p>
        </p:txBody>
      </p:sp>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latin typeface="+mj-lt"/>
              </a:rPr>
              <a:t>Chapter </a:t>
            </a:r>
            <a:r>
              <a:rPr lang="en-US" altLang="en-US" sz="2800" b="1" dirty="0" smtClean="0">
                <a:solidFill>
                  <a:srgbClr val="0070C0"/>
                </a:solidFill>
                <a:effectLst>
                  <a:outerShdw blurRad="38100" dist="38100" dir="2700000" algn="tl">
                    <a:srgbClr val="000000">
                      <a:alpha val="43137"/>
                    </a:srgbClr>
                  </a:outerShdw>
                </a:effectLst>
                <a:latin typeface="+mj-lt"/>
              </a:rPr>
              <a:t>7: Organic </a:t>
            </a:r>
            <a:r>
              <a:rPr lang="en-US" altLang="en-US" sz="2800" b="1" dirty="0">
                <a:solidFill>
                  <a:srgbClr val="0070C0"/>
                </a:solidFill>
                <a:effectLst>
                  <a:outerShdw blurRad="38100" dist="38100" dir="2700000" algn="tl">
                    <a:srgbClr val="000000">
                      <a:alpha val="43137"/>
                    </a:srgbClr>
                  </a:outerShdw>
                </a:effectLst>
                <a:latin typeface="+mj-lt"/>
              </a:rPr>
              <a:t>and Biological Chemistry</a:t>
            </a:r>
          </a:p>
        </p:txBody>
      </p:sp>
      <p:pic>
        <p:nvPicPr>
          <p:cNvPr id="8"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8">
            <a:extLst>
              <a:ext uri="{FF2B5EF4-FFF2-40B4-BE49-F238E27FC236}">
                <a16:creationId xmlns:a16="http://schemas.microsoft.com/office/drawing/2014/main" id="{BE5F761F-C043-4CFB-8BA1-9E2E3ACF0142}"/>
              </a:ext>
            </a:extLst>
          </p:cNvPr>
          <p:cNvSpPr>
            <a:spLocks noChangeArrowheads="1"/>
          </p:cNvSpPr>
          <p:nvPr/>
        </p:nvSpPr>
        <p:spPr bwMode="auto">
          <a:xfrm>
            <a:off x="155863" y="30256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10" name="Rectangle 9">
            <a:extLst>
              <a:ext uri="{FF2B5EF4-FFF2-40B4-BE49-F238E27FC236}">
                <a16:creationId xmlns:a16="http://schemas.microsoft.com/office/drawing/2014/main" id="{138FE63A-1AFE-4BD5-AA83-C392326D2111}"/>
              </a:ext>
            </a:extLst>
          </p:cNvPr>
          <p:cNvSpPr>
            <a:spLocks noChangeArrowheads="1"/>
          </p:cNvSpPr>
          <p:nvPr/>
        </p:nvSpPr>
        <p:spPr bwMode="auto">
          <a:xfrm>
            <a:off x="155863" y="62641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30256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81691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14" name="Content Placeholder 2"/>
          <p:cNvSpPr txBox="1">
            <a:spLocks/>
          </p:cNvSpPr>
          <p:nvPr/>
        </p:nvSpPr>
        <p:spPr>
          <a:xfrm>
            <a:off x="155862" y="4428490"/>
            <a:ext cx="11092011" cy="5608320"/>
          </a:xfrm>
          <a:prstGeom prst="rect">
            <a:avLst/>
          </a:prstGeom>
        </p:spPr>
        <p:txBody>
          <a:bodyPr vert="horz" lIns="91440" tIns="45720" rIns="91440" bIns="45720" rtlCol="0">
            <a:normAutofit/>
          </a:bodyPr>
          <a:lstStyle>
            <a:lvl1pPr marL="171450" indent="-171450" algn="l" defTabSz="857250" rtl="0" eaLnBrk="1" latinLnBrk="0" hangingPunct="1">
              <a:lnSpc>
                <a:spcPct val="90000"/>
              </a:lnSpc>
              <a:spcBef>
                <a:spcPts val="1125"/>
              </a:spcBef>
              <a:buClr>
                <a:schemeClr val="accent1">
                  <a:lumMod val="75000"/>
                </a:schemeClr>
              </a:buClr>
              <a:buSzPct val="85000"/>
              <a:buFont typeface="Wingdings" pitchFamily="2" charset="2"/>
              <a:buChar char="§"/>
              <a:defRPr sz="1875" kern="1200">
                <a:solidFill>
                  <a:schemeClr val="tx1"/>
                </a:solidFill>
                <a:latin typeface="+mn-lt"/>
                <a:ea typeface="+mn-ea"/>
                <a:cs typeface="+mn-cs"/>
              </a:defRPr>
            </a:lvl1pPr>
            <a:lvl2pPr marL="428625"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688" kern="1200">
                <a:solidFill>
                  <a:schemeClr val="tx1"/>
                </a:solidFill>
                <a:latin typeface="+mn-lt"/>
                <a:ea typeface="+mn-ea"/>
                <a:cs typeface="+mn-cs"/>
              </a:defRPr>
            </a:lvl2pPr>
            <a:lvl3pPr marL="685800"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3pPr>
            <a:lvl4pPr marL="942975"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4pPr>
            <a:lvl5pPr marL="1200150" indent="-171450"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5pPr>
            <a:lvl6pPr marL="150000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6pPr>
            <a:lvl7pPr marL="178125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7pPr>
            <a:lvl8pPr marL="206250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8pPr>
            <a:lvl9pPr marL="2343750" indent="-214313" algn="l" defTabSz="857250" rtl="0" eaLnBrk="1" latinLnBrk="0" hangingPunct="1">
              <a:lnSpc>
                <a:spcPct val="90000"/>
              </a:lnSpc>
              <a:spcBef>
                <a:spcPts val="375"/>
              </a:spcBef>
              <a:spcAft>
                <a:spcPts val="188"/>
              </a:spcAft>
              <a:buClr>
                <a:schemeClr val="accent1">
                  <a:lumMod val="75000"/>
                </a:schemeClr>
              </a:buClr>
              <a:buSzPct val="85000"/>
              <a:buFont typeface="Wingdings" pitchFamily="2" charset="2"/>
              <a:buChar char="§"/>
              <a:defRPr sz="1500" kern="1200">
                <a:solidFill>
                  <a:schemeClr val="tx1"/>
                </a:solidFill>
                <a:latin typeface="+mn-lt"/>
                <a:ea typeface="+mn-ea"/>
                <a:cs typeface="+mn-cs"/>
              </a:defRPr>
            </a:lvl9pPr>
          </a:lstStyle>
          <a:p>
            <a:pPr>
              <a:buFont typeface="Wingdings" pitchFamily="2" charset="2"/>
              <a:buNone/>
            </a:pPr>
            <a:r>
              <a:rPr lang="en-US" altLang="en-US" dirty="0" smtClean="0">
                <a:solidFill>
                  <a:srgbClr val="CC0000"/>
                </a:solidFill>
                <a:latin typeface="+mj-lt"/>
              </a:rPr>
              <a:t>Q: Which of these is the systematic name for the compound represented below?</a:t>
            </a:r>
            <a:br>
              <a:rPr lang="en-US" altLang="en-US" dirty="0" smtClean="0">
                <a:solidFill>
                  <a:srgbClr val="CC0000"/>
                </a:solidFill>
                <a:latin typeface="+mj-lt"/>
              </a:rPr>
            </a:br>
            <a:r>
              <a:rPr lang="en-US" altLang="en-US" dirty="0" smtClean="0">
                <a:latin typeface="+mj-lt"/>
              </a:rPr>
              <a:t>          </a:t>
            </a:r>
            <a:r>
              <a:rPr lang="en-US" altLang="en-US" dirty="0" smtClean="0">
                <a:solidFill>
                  <a:srgbClr val="FF3399"/>
                </a:solidFill>
                <a:latin typeface="+mj-lt"/>
              </a:rPr>
              <a:t>CH</a:t>
            </a:r>
            <a:r>
              <a:rPr lang="en-US" altLang="en-US" baseline="-25000" dirty="0" smtClean="0">
                <a:solidFill>
                  <a:srgbClr val="FF3399"/>
                </a:solidFill>
                <a:latin typeface="+mj-lt"/>
              </a:rPr>
              <a:t>3</a:t>
            </a:r>
            <a:r>
              <a:rPr lang="en-US" altLang="en-US" dirty="0" smtClean="0">
                <a:solidFill>
                  <a:srgbClr val="FF3399"/>
                </a:solidFill>
                <a:latin typeface="+mj-lt"/>
              </a:rPr>
              <a:t> – CH</a:t>
            </a:r>
            <a:r>
              <a:rPr lang="en-US" altLang="en-US" baseline="-25000" dirty="0" smtClean="0">
                <a:solidFill>
                  <a:srgbClr val="FF3399"/>
                </a:solidFill>
                <a:latin typeface="+mj-lt"/>
              </a:rPr>
              <a:t>2</a:t>
            </a:r>
            <a:r>
              <a:rPr lang="en-US" altLang="en-US" dirty="0" smtClean="0">
                <a:solidFill>
                  <a:srgbClr val="FF3399"/>
                </a:solidFill>
                <a:latin typeface="+mj-lt"/>
              </a:rPr>
              <a:t> – CH – CH</a:t>
            </a:r>
            <a:r>
              <a:rPr lang="en-US" altLang="en-US" baseline="-25000" dirty="0" smtClean="0">
                <a:solidFill>
                  <a:srgbClr val="FF3399"/>
                </a:solidFill>
                <a:latin typeface="+mj-lt"/>
              </a:rPr>
              <a:t>3</a:t>
            </a:r>
          </a:p>
          <a:p>
            <a:pPr>
              <a:buFont typeface="Wingdings" pitchFamily="2" charset="2"/>
              <a:buNone/>
            </a:pPr>
            <a:r>
              <a:rPr lang="en-US" altLang="en-US" dirty="0" smtClean="0">
                <a:solidFill>
                  <a:srgbClr val="FF3399"/>
                </a:solidFill>
                <a:latin typeface="+mj-lt"/>
              </a:rPr>
              <a:t>                                   CH = CH</a:t>
            </a:r>
            <a:r>
              <a:rPr lang="en-US" altLang="en-US" baseline="-25000" dirty="0" smtClean="0">
                <a:solidFill>
                  <a:srgbClr val="FF3399"/>
                </a:solidFill>
                <a:latin typeface="+mj-lt"/>
              </a:rPr>
              <a:t>2</a:t>
            </a:r>
            <a:r>
              <a:rPr lang="en-US" altLang="en-US" dirty="0" smtClean="0">
                <a:solidFill>
                  <a:srgbClr val="FF3399"/>
                </a:solidFill>
                <a:latin typeface="+mj-lt"/>
              </a:rPr>
              <a:t/>
            </a:r>
            <a:br>
              <a:rPr lang="en-US" altLang="en-US" dirty="0" smtClean="0">
                <a:solidFill>
                  <a:srgbClr val="FF3399"/>
                </a:solidFill>
                <a:latin typeface="+mj-lt"/>
              </a:rPr>
            </a:br>
            <a:r>
              <a:rPr lang="en-US" altLang="en-US" dirty="0" smtClean="0">
                <a:solidFill>
                  <a:srgbClr val="FF3399"/>
                </a:solidFill>
                <a:latin typeface="+mj-lt"/>
              </a:rPr>
              <a:t>                 </a:t>
            </a:r>
            <a:r>
              <a:rPr lang="en-US" altLang="en-US" dirty="0" smtClean="0">
                <a:latin typeface="+mj-lt"/>
              </a:rPr>
              <a:t/>
            </a:r>
            <a:br>
              <a:rPr lang="en-US" altLang="en-US" dirty="0" smtClean="0">
                <a:latin typeface="+mj-lt"/>
              </a:rPr>
            </a:br>
            <a:r>
              <a:rPr lang="en-US" altLang="en-US" dirty="0" smtClean="0">
                <a:latin typeface="+mj-lt"/>
              </a:rPr>
              <a:t>A.	  2-ethylbutane </a:t>
            </a:r>
          </a:p>
          <a:p>
            <a:pPr>
              <a:buFont typeface="Wingdings" pitchFamily="2" charset="2"/>
              <a:buNone/>
            </a:pPr>
            <a:r>
              <a:rPr lang="en-US" altLang="en-US" dirty="0" smtClean="0">
                <a:latin typeface="+mj-lt"/>
              </a:rPr>
              <a:t>   B.	  3-methyl-1-hexene </a:t>
            </a:r>
          </a:p>
          <a:p>
            <a:pPr>
              <a:buFont typeface="Wingdings" pitchFamily="2" charset="2"/>
              <a:buNone/>
            </a:pPr>
            <a:r>
              <a:rPr lang="en-US" altLang="en-US" dirty="0" smtClean="0">
                <a:latin typeface="+mj-lt"/>
              </a:rPr>
              <a:t>   </a:t>
            </a:r>
            <a:r>
              <a:rPr lang="en-US" altLang="en-US" dirty="0" smtClean="0">
                <a:solidFill>
                  <a:srgbClr val="C00000"/>
                </a:solidFill>
                <a:latin typeface="+mj-lt"/>
              </a:rPr>
              <a:t>C.	  3-methyl-1-pentene </a:t>
            </a:r>
          </a:p>
        </p:txBody>
      </p:sp>
      <p:cxnSp>
        <p:nvCxnSpPr>
          <p:cNvPr id="15" name="Straight Connector 4"/>
          <p:cNvCxnSpPr>
            <a:cxnSpLocks noChangeShapeType="1"/>
          </p:cNvCxnSpPr>
          <p:nvPr/>
        </p:nvCxnSpPr>
        <p:spPr bwMode="auto">
          <a:xfrm>
            <a:off x="2404111" y="4930988"/>
            <a:ext cx="7619" cy="201085"/>
          </a:xfrm>
          <a:prstGeom prst="line">
            <a:avLst/>
          </a:prstGeom>
          <a:noFill/>
          <a:ln w="38100" algn="ctr">
            <a:solidFill>
              <a:srgbClr val="FF00FF"/>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959491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280335" y="1550626"/>
            <a:ext cx="3373821" cy="1219200"/>
          </a:xfrm>
        </p:spPr>
        <p:txBody>
          <a:bodyPr>
            <a:normAutofit/>
          </a:bodyPr>
          <a:lstStyle/>
          <a:p>
            <a:pPr>
              <a:defRPr/>
            </a:pPr>
            <a:r>
              <a:rPr lang="en-US" sz="2400" dirty="0" smtClean="0">
                <a:solidFill>
                  <a:srgbClr val="FF0000"/>
                </a:solidFill>
              </a:rPr>
              <a:t>Bomb Calorimeter</a:t>
            </a:r>
          </a:p>
        </p:txBody>
      </p:sp>
      <p:sp>
        <p:nvSpPr>
          <p:cNvPr id="58371" name="Rectangle 3"/>
          <p:cNvSpPr>
            <a:spLocks noGrp="1" noChangeArrowheads="1"/>
          </p:cNvSpPr>
          <p:nvPr>
            <p:ph idx="1"/>
          </p:nvPr>
        </p:nvSpPr>
        <p:spPr>
          <a:xfrm>
            <a:off x="94593" y="2378841"/>
            <a:ext cx="7136524" cy="5120640"/>
          </a:xfrm>
        </p:spPr>
        <p:txBody>
          <a:bodyPr>
            <a:normAutofit/>
          </a:bodyPr>
          <a:lstStyle/>
          <a:p>
            <a:pPr eaLnBrk="1" hangingPunct="1"/>
            <a:r>
              <a:rPr lang="en-US" altLang="en-US" sz="2200" dirty="0" smtClean="0"/>
              <a:t>used to </a:t>
            </a:r>
            <a:r>
              <a:rPr lang="en-US" altLang="en-US" sz="2200" b="1" dirty="0" smtClean="0">
                <a:solidFill>
                  <a:srgbClr val="FF0000"/>
                </a:solidFill>
              </a:rPr>
              <a:t>measure </a:t>
            </a:r>
            <a:r>
              <a:rPr lang="en-US" altLang="en-US" sz="2200" b="1" dirty="0" smtClean="0">
                <a:solidFill>
                  <a:srgbClr val="FF0000"/>
                </a:solidFill>
                <a:latin typeface="Symbol" panose="05050102010706020507" pitchFamily="18" charset="2"/>
              </a:rPr>
              <a:t>D</a:t>
            </a:r>
            <a:r>
              <a:rPr lang="en-US" altLang="en-US" sz="2200" b="1" dirty="0" smtClean="0">
                <a:solidFill>
                  <a:srgbClr val="FF0000"/>
                </a:solidFill>
              </a:rPr>
              <a:t>E</a:t>
            </a:r>
            <a:r>
              <a:rPr lang="en-US" altLang="en-US" sz="2200" dirty="0" smtClean="0"/>
              <a:t> because it is a constant volume system</a:t>
            </a:r>
          </a:p>
        </p:txBody>
      </p:sp>
      <p:pic>
        <p:nvPicPr>
          <p:cNvPr id="58373" name="Picture 4" descr="06_06"/>
          <p:cNvPicPr>
            <a:picLocks noChangeAspect="1" noChangeArrowheads="1"/>
          </p:cNvPicPr>
          <p:nvPr/>
        </p:nvPicPr>
        <p:blipFill rotWithShape="1">
          <a:blip r:embed="rId3">
            <a:extLst>
              <a:ext uri="{28A0092B-C50C-407E-A947-70E740481C1C}">
                <a14:useLocalDpi xmlns:a14="http://schemas.microsoft.com/office/drawing/2010/main" val="0"/>
              </a:ext>
            </a:extLst>
          </a:blip>
          <a:srcRect b="4011"/>
          <a:stretch/>
        </p:blipFill>
        <p:spPr bwMode="auto">
          <a:xfrm>
            <a:off x="7390461" y="1572136"/>
            <a:ext cx="3857413" cy="5617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4" name="Picture 5" descr="06_05-04UN"/>
          <p:cNvPicPr>
            <a:picLocks noChangeAspect="1" noChangeArrowheads="1"/>
          </p:cNvPicPr>
          <p:nvPr/>
        </p:nvPicPr>
        <p:blipFill>
          <a:blip r:embed="rId4">
            <a:extLst>
              <a:ext uri="{28A0092B-C50C-407E-A947-70E740481C1C}">
                <a14:useLocalDpi xmlns:a14="http://schemas.microsoft.com/office/drawing/2010/main" val="0"/>
              </a:ext>
            </a:extLst>
          </a:blip>
          <a:srcRect b="14938"/>
          <a:stretch>
            <a:fillRect/>
          </a:stretch>
        </p:blipFill>
        <p:spPr bwMode="auto">
          <a:xfrm>
            <a:off x="1152656" y="3656170"/>
            <a:ext cx="3949963" cy="1270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6: </a:t>
            </a:r>
            <a:r>
              <a:rPr lang="en-US" altLang="en-US" sz="2800" b="1" dirty="0">
                <a:solidFill>
                  <a:srgbClr val="0070C0"/>
                </a:solidFill>
                <a:effectLst>
                  <a:outerShdw blurRad="38100" dist="38100" dir="2700000" algn="tl">
                    <a:srgbClr val="000000">
                      <a:alpha val="43137"/>
                    </a:srgbClr>
                  </a:outerShdw>
                </a:effectLst>
              </a:rPr>
              <a:t>Reaction Kinetics and Thermodynamics </a:t>
            </a:r>
          </a:p>
        </p:txBody>
      </p:sp>
      <p:pic>
        <p:nvPicPr>
          <p:cNvPr id="8" name="صورة 7"/>
          <p:cNvPicPr/>
          <p:nvPr/>
        </p:nvPicPr>
        <p:blipFill>
          <a:blip r:embed="rId5">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p:cNvSpPr/>
          <p:nvPr/>
        </p:nvSpPr>
        <p:spPr>
          <a:xfrm>
            <a:off x="155863" y="844565"/>
            <a:ext cx="5312929" cy="461665"/>
          </a:xfrm>
          <a:prstGeom prst="rect">
            <a:avLst/>
          </a:prstGeom>
        </p:spPr>
        <p:txBody>
          <a:bodyPr wrap="none">
            <a:spAutoFit/>
          </a:bodyPr>
          <a:lstStyle/>
          <a:p>
            <a:r>
              <a:rPr lang="en-US" altLang="en-US" sz="2400" b="1" dirty="0">
                <a:solidFill>
                  <a:srgbClr val="C00000"/>
                </a:solidFill>
              </a:rPr>
              <a:t>6</a:t>
            </a:r>
            <a:r>
              <a:rPr lang="en-US" altLang="en-US" sz="2400" b="1" dirty="0" smtClean="0">
                <a:solidFill>
                  <a:srgbClr val="C00000"/>
                </a:solidFill>
              </a:rPr>
              <a:t>.1.The </a:t>
            </a:r>
            <a:r>
              <a:rPr lang="en-US" altLang="en-US" sz="2400" b="1" dirty="0">
                <a:solidFill>
                  <a:srgbClr val="C00000"/>
                </a:solidFill>
              </a:rPr>
              <a:t>First Law of Thermodynamics </a:t>
            </a:r>
          </a:p>
        </p:txBody>
      </p:sp>
    </p:spTree>
    <p:extLst>
      <p:ext uri="{BB962C8B-B14F-4D97-AF65-F5344CB8AC3E}">
        <p14:creationId xmlns:p14="http://schemas.microsoft.com/office/powerpoint/2010/main" val="314578389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5"/>
          <p:cNvSpPr>
            <a:spLocks noChangeArrowheads="1"/>
          </p:cNvSpPr>
          <p:nvPr/>
        </p:nvSpPr>
        <p:spPr bwMode="auto">
          <a:xfrm>
            <a:off x="0" y="1910294"/>
            <a:ext cx="1134999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rtl="1" eaLnBrk="1" hangingPunct="1"/>
            <a:r>
              <a:rPr lang="en-US" altLang="en-US" sz="2400" dirty="0">
                <a:solidFill>
                  <a:srgbClr val="FF0000"/>
                </a:solidFill>
                <a:latin typeface="+mj-lt"/>
                <a:ea typeface="Calibri" panose="020F0502020204030204" pitchFamily="34" charset="0"/>
                <a:cs typeface="Times New Roman" panose="02020603050405020304" pitchFamily="18" charset="0"/>
              </a:rPr>
              <a:t>Q: Write the structural formulas for the following compounds:</a:t>
            </a:r>
            <a:endParaRPr lang="en-GB" altLang="en-US" sz="2400" dirty="0">
              <a:latin typeface="+mj-lt"/>
              <a:ea typeface="Calibri" panose="020F0502020204030204" pitchFamily="34" charset="0"/>
              <a:cs typeface="Times New Roman" panose="02020603050405020304" pitchFamily="18" charset="0"/>
            </a:endParaRPr>
          </a:p>
          <a:p>
            <a:endParaRPr lang="en-GB" altLang="en-US" sz="2400" dirty="0">
              <a:latin typeface="+mj-lt"/>
              <a:ea typeface="Calibri" panose="020F0502020204030204" pitchFamily="34" charset="0"/>
              <a:cs typeface="Times New Roman" panose="02020603050405020304" pitchFamily="18" charset="0"/>
            </a:endParaRPr>
          </a:p>
        </p:txBody>
      </p:sp>
      <p:pic>
        <p:nvPicPr>
          <p:cNvPr id="3789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260" y="2516293"/>
            <a:ext cx="8986521" cy="4798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latin typeface="+mj-lt"/>
            </a:endParaRPr>
          </a:p>
        </p:txBody>
      </p:sp>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latin typeface="+mj-lt"/>
              </a:rPr>
              <a:t>Chapter </a:t>
            </a:r>
            <a:r>
              <a:rPr lang="en-US" altLang="en-US" sz="2800" b="1" dirty="0" smtClean="0">
                <a:solidFill>
                  <a:srgbClr val="0070C0"/>
                </a:solidFill>
                <a:effectLst>
                  <a:outerShdw blurRad="38100" dist="38100" dir="2700000" algn="tl">
                    <a:srgbClr val="000000">
                      <a:alpha val="43137"/>
                    </a:srgbClr>
                  </a:outerShdw>
                </a:effectLst>
                <a:latin typeface="+mj-lt"/>
              </a:rPr>
              <a:t>7: Organic </a:t>
            </a:r>
            <a:r>
              <a:rPr lang="en-US" altLang="en-US" sz="2800" b="1" dirty="0">
                <a:solidFill>
                  <a:srgbClr val="0070C0"/>
                </a:solidFill>
                <a:effectLst>
                  <a:outerShdw blurRad="38100" dist="38100" dir="2700000" algn="tl">
                    <a:srgbClr val="000000">
                      <a:alpha val="43137"/>
                    </a:srgbClr>
                  </a:outerShdw>
                </a:effectLst>
                <a:latin typeface="+mj-lt"/>
              </a:rPr>
              <a:t>and Biological Chemistry</a:t>
            </a:r>
          </a:p>
        </p:txBody>
      </p:sp>
      <p:pic>
        <p:nvPicPr>
          <p:cNvPr id="8"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8">
            <a:extLst>
              <a:ext uri="{FF2B5EF4-FFF2-40B4-BE49-F238E27FC236}">
                <a16:creationId xmlns:a16="http://schemas.microsoft.com/office/drawing/2014/main" id="{BE5F761F-C043-4CFB-8BA1-9E2E3ACF0142}"/>
              </a:ext>
            </a:extLst>
          </p:cNvPr>
          <p:cNvSpPr>
            <a:spLocks noChangeArrowheads="1"/>
          </p:cNvSpPr>
          <p:nvPr/>
        </p:nvSpPr>
        <p:spPr bwMode="auto">
          <a:xfrm>
            <a:off x="155863" y="30256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10" name="Rectangle 9">
            <a:extLst>
              <a:ext uri="{FF2B5EF4-FFF2-40B4-BE49-F238E27FC236}">
                <a16:creationId xmlns:a16="http://schemas.microsoft.com/office/drawing/2014/main" id="{138FE63A-1AFE-4BD5-AA83-C392326D2111}"/>
              </a:ext>
            </a:extLst>
          </p:cNvPr>
          <p:cNvSpPr>
            <a:spLocks noChangeArrowheads="1"/>
          </p:cNvSpPr>
          <p:nvPr/>
        </p:nvSpPr>
        <p:spPr bwMode="auto">
          <a:xfrm>
            <a:off x="155863" y="62641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30256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816918"/>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latin typeface="+mj-lt"/>
              <a:ea typeface="Majalla UI"/>
            </a:endParaRPr>
          </a:p>
        </p:txBody>
      </p:sp>
    </p:spTree>
    <p:extLst>
      <p:ext uri="{BB962C8B-B14F-4D97-AF65-F5344CB8AC3E}">
        <p14:creationId xmlns:p14="http://schemas.microsoft.com/office/powerpoint/2010/main" val="112471442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Content Placeholder 3"/>
          <p:cNvSpPr>
            <a:spLocks/>
          </p:cNvSpPr>
          <p:nvPr/>
        </p:nvSpPr>
        <p:spPr bwMode="auto">
          <a:xfrm>
            <a:off x="155863" y="1017379"/>
            <a:ext cx="8690187" cy="4077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en-US" sz="2400" b="1" dirty="0">
                <a:solidFill>
                  <a:srgbClr val="00B050"/>
                </a:solidFill>
                <a:latin typeface="+mj-lt"/>
              </a:rPr>
              <a:t>Q: A protein is: </a:t>
            </a:r>
          </a:p>
          <a:p>
            <a:pPr eaLnBrk="1" hangingPunct="1">
              <a:spcBef>
                <a:spcPct val="20000"/>
              </a:spcBef>
              <a:buClr>
                <a:schemeClr val="bg2"/>
              </a:buClr>
              <a:buSzPct val="75000"/>
              <a:buFont typeface="Wingdings" panose="05000000000000000000" pitchFamily="2" charset="2"/>
              <a:buNone/>
            </a:pPr>
            <a:r>
              <a:rPr lang="en-US" altLang="en-US" sz="2400" b="1" dirty="0">
                <a:solidFill>
                  <a:srgbClr val="FF0000"/>
                </a:solidFill>
                <a:latin typeface="+mj-lt"/>
              </a:rPr>
              <a:t>A</a:t>
            </a:r>
            <a:r>
              <a:rPr lang="en-US" altLang="en-US" sz="2400" b="1" dirty="0">
                <a:solidFill>
                  <a:srgbClr val="FF0000"/>
                </a:solidFill>
                <a:latin typeface="+mj-lt"/>
                <a:cs typeface="Times New Roman" panose="02020603050405020304" pitchFamily="18" charset="0"/>
              </a:rPr>
              <a:t>) a polymer of amino acids </a:t>
            </a:r>
          </a:p>
          <a:p>
            <a:pPr eaLnBrk="1" hangingPunct="1">
              <a:spcBef>
                <a:spcPct val="20000"/>
              </a:spcBef>
              <a:buClr>
                <a:schemeClr val="bg2"/>
              </a:buClr>
              <a:buSzPct val="75000"/>
              <a:buFont typeface="Wingdings" panose="05000000000000000000" pitchFamily="2" charset="2"/>
              <a:buNone/>
            </a:pPr>
            <a:r>
              <a:rPr lang="en-US" altLang="en-US" sz="2400" dirty="0">
                <a:latin typeface="+mj-lt"/>
                <a:cs typeface="Times New Roman" panose="02020603050405020304" pitchFamily="18" charset="0"/>
              </a:rPr>
              <a:t>B) a fatty acid ester of glycerol </a:t>
            </a:r>
          </a:p>
          <a:p>
            <a:pPr eaLnBrk="1" hangingPunct="1">
              <a:spcBef>
                <a:spcPct val="20000"/>
              </a:spcBef>
              <a:buClr>
                <a:schemeClr val="bg2"/>
              </a:buClr>
              <a:buSzPct val="75000"/>
              <a:buFont typeface="Wingdings" panose="05000000000000000000" pitchFamily="2" charset="2"/>
              <a:buNone/>
            </a:pPr>
            <a:r>
              <a:rPr lang="en-US" altLang="en-US" sz="2400" dirty="0">
                <a:latin typeface="+mj-lt"/>
                <a:cs typeface="Times New Roman" panose="02020603050405020304" pitchFamily="18" charset="0"/>
              </a:rPr>
              <a:t>C) a polysaccharide </a:t>
            </a:r>
          </a:p>
          <a:p>
            <a:pPr eaLnBrk="1" hangingPunct="1">
              <a:spcBef>
                <a:spcPct val="20000"/>
              </a:spcBef>
              <a:buClr>
                <a:schemeClr val="bg2"/>
              </a:buClr>
              <a:buSzPct val="75000"/>
              <a:buFont typeface="Wingdings" panose="05000000000000000000" pitchFamily="2" charset="2"/>
              <a:buNone/>
            </a:pPr>
            <a:r>
              <a:rPr lang="en-US" altLang="en-US" sz="2400" dirty="0">
                <a:latin typeface="+mj-lt"/>
                <a:cs typeface="Times New Roman" panose="02020603050405020304" pitchFamily="18" charset="0"/>
              </a:rPr>
              <a:t>D) an addition polymer </a:t>
            </a:r>
          </a:p>
          <a:p>
            <a:pPr eaLnBrk="1" hangingPunct="1">
              <a:spcBef>
                <a:spcPct val="20000"/>
              </a:spcBef>
              <a:buClr>
                <a:schemeClr val="bg2"/>
              </a:buClr>
              <a:buSzPct val="75000"/>
              <a:buFont typeface="Wingdings" panose="05000000000000000000" pitchFamily="2" charset="2"/>
              <a:buNone/>
            </a:pPr>
            <a:r>
              <a:rPr lang="en-US" altLang="en-US" sz="2400" dirty="0">
                <a:latin typeface="+mj-lt"/>
                <a:cs typeface="Times New Roman" panose="02020603050405020304" pitchFamily="18" charset="0"/>
              </a:rPr>
              <a:t>E) a polymer of fatty acids</a:t>
            </a:r>
          </a:p>
        </p:txBody>
      </p:sp>
      <p:sp>
        <p:nvSpPr>
          <p:cNvPr id="4"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5" name="Rectangle 4"/>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6"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7" name="Rectangle 6">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8" name="Rectangle 7">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Tree>
    <p:extLst>
      <p:ext uri="{BB962C8B-B14F-4D97-AF65-F5344CB8AC3E}">
        <p14:creationId xmlns:p14="http://schemas.microsoft.com/office/powerpoint/2010/main" val="8591863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Text Box 7"/>
          <p:cNvSpPr txBox="1">
            <a:spLocks noChangeArrowheads="1"/>
          </p:cNvSpPr>
          <p:nvPr/>
        </p:nvSpPr>
        <p:spPr bwMode="auto">
          <a:xfrm>
            <a:off x="157058" y="1458806"/>
            <a:ext cx="4003462"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r>
              <a:rPr lang="en-GB" altLang="en-US" sz="2400" b="1" dirty="0">
                <a:solidFill>
                  <a:srgbClr val="A50021"/>
                </a:solidFill>
              </a:rPr>
              <a:t>Q:</a:t>
            </a:r>
            <a:r>
              <a:rPr lang="en-GB" altLang="en-US" sz="2400" dirty="0">
                <a:solidFill>
                  <a:srgbClr val="A50021"/>
                </a:solidFill>
              </a:rPr>
              <a:t> </a:t>
            </a:r>
            <a:r>
              <a:rPr lang="en-GB" altLang="en-US" sz="2400" b="1" dirty="0">
                <a:solidFill>
                  <a:srgbClr val="A50021"/>
                </a:solidFill>
              </a:rPr>
              <a:t>Classify each of the following molecules as:</a:t>
            </a:r>
          </a:p>
          <a:p>
            <a:pPr eaLnBrk="1" hangingPunct="1">
              <a:spcBef>
                <a:spcPct val="50000"/>
              </a:spcBef>
            </a:pPr>
            <a:r>
              <a:rPr lang="en-GB" altLang="en-US" sz="2400" dirty="0">
                <a:solidFill>
                  <a:srgbClr val="A50021"/>
                </a:solidFill>
              </a:rPr>
              <a:t>alcohol, aldehyde, ketone, carboxylic acid, ether, or amino acid</a:t>
            </a:r>
          </a:p>
        </p:txBody>
      </p:sp>
      <p:pic>
        <p:nvPicPr>
          <p:cNvPr id="5939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3220" y="1053686"/>
            <a:ext cx="5549803" cy="6109039"/>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6" name="Rectangle 5"/>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7"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8"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9"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Tree>
    <p:extLst>
      <p:ext uri="{BB962C8B-B14F-4D97-AF65-F5344CB8AC3E}">
        <p14:creationId xmlns:p14="http://schemas.microsoft.com/office/powerpoint/2010/main" val="387285896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p:cNvSpPr>
          <p:nvPr/>
        </p:nvSpPr>
        <p:spPr bwMode="auto">
          <a:xfrm>
            <a:off x="328930" y="1480819"/>
            <a:ext cx="5283200" cy="5803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en-US" sz="2400" dirty="0">
                <a:solidFill>
                  <a:srgbClr val="CC0000"/>
                </a:solidFill>
                <a:cs typeface="Times New Roman" panose="02020603050405020304" pitchFamily="18" charset="0"/>
              </a:rPr>
              <a:t>Q: The formula</a:t>
            </a:r>
          </a:p>
          <a:p>
            <a:pPr eaLnBrk="1" hangingPunct="1">
              <a:spcBef>
                <a:spcPct val="20000"/>
              </a:spcBef>
              <a:buClr>
                <a:schemeClr val="bg2"/>
              </a:buClr>
              <a:buSzPct val="75000"/>
              <a:buFont typeface="Wingdings" panose="05000000000000000000" pitchFamily="2" charset="2"/>
              <a:buNone/>
            </a:pPr>
            <a:r>
              <a:rPr lang="en-US" altLang="en-US" sz="2400" dirty="0">
                <a:solidFill>
                  <a:srgbClr val="CC0000"/>
                </a:solidFill>
                <a:cs typeface="Times New Roman" panose="02020603050405020304" pitchFamily="18" charset="0"/>
              </a:rPr>
              <a:t> </a:t>
            </a:r>
            <a:r>
              <a:rPr lang="en-US" altLang="en-US" sz="2400" b="1" dirty="0">
                <a:solidFill>
                  <a:srgbClr val="CC0000"/>
                </a:solidFill>
                <a:cs typeface="Times New Roman" panose="02020603050405020304" pitchFamily="18" charset="0"/>
              </a:rPr>
              <a:t>CH</a:t>
            </a:r>
            <a:r>
              <a:rPr lang="en-US" altLang="en-US" sz="2400" b="1" baseline="-25000" dirty="0">
                <a:solidFill>
                  <a:srgbClr val="CC0000"/>
                </a:solidFill>
                <a:cs typeface="Times New Roman" panose="02020603050405020304" pitchFamily="18" charset="0"/>
              </a:rPr>
              <a:t>3</a:t>
            </a:r>
            <a:r>
              <a:rPr lang="en-US" altLang="en-US" sz="2400" b="1" dirty="0">
                <a:solidFill>
                  <a:srgbClr val="CC0000"/>
                </a:solidFill>
                <a:cs typeface="Times New Roman" panose="02020603050405020304" pitchFamily="18" charset="0"/>
              </a:rPr>
              <a:t>CH</a:t>
            </a:r>
            <a:r>
              <a:rPr lang="en-US" altLang="en-US" sz="2400" b="1" baseline="-25000" dirty="0">
                <a:solidFill>
                  <a:srgbClr val="CC0000"/>
                </a:solidFill>
                <a:cs typeface="Times New Roman" panose="02020603050405020304" pitchFamily="18" charset="0"/>
              </a:rPr>
              <a:t>2</a:t>
            </a:r>
            <a:r>
              <a:rPr lang="en-US" altLang="en-US" sz="2400" b="1" dirty="0">
                <a:solidFill>
                  <a:srgbClr val="CC0000"/>
                </a:solidFill>
                <a:cs typeface="Times New Roman" panose="02020603050405020304" pitchFamily="18" charset="0"/>
              </a:rPr>
              <a:t>CH</a:t>
            </a:r>
            <a:r>
              <a:rPr lang="en-US" altLang="en-US" sz="2400" b="1" baseline="-25000" dirty="0">
                <a:solidFill>
                  <a:srgbClr val="CC0000"/>
                </a:solidFill>
                <a:cs typeface="Times New Roman" panose="02020603050405020304" pitchFamily="18" charset="0"/>
              </a:rPr>
              <a:t>2</a:t>
            </a:r>
            <a:r>
              <a:rPr lang="en-US" altLang="en-US" sz="2400" b="1" dirty="0">
                <a:solidFill>
                  <a:srgbClr val="CC0000"/>
                </a:solidFill>
                <a:cs typeface="Times New Roman" panose="02020603050405020304" pitchFamily="18" charset="0"/>
              </a:rPr>
              <a:t>CH</a:t>
            </a:r>
            <a:r>
              <a:rPr lang="en-US" altLang="en-US" sz="2400" b="1" baseline="-25000" dirty="0">
                <a:solidFill>
                  <a:srgbClr val="CC0000"/>
                </a:solidFill>
                <a:cs typeface="Times New Roman" panose="02020603050405020304" pitchFamily="18" charset="0"/>
              </a:rPr>
              <a:t>2</a:t>
            </a:r>
            <a:r>
              <a:rPr lang="en-US" altLang="en-US" sz="2400" b="1" dirty="0">
                <a:solidFill>
                  <a:srgbClr val="CC0000"/>
                </a:solidFill>
                <a:cs typeface="Times New Roman" panose="02020603050405020304" pitchFamily="18" charset="0"/>
              </a:rPr>
              <a:t>CH </a:t>
            </a:r>
            <a:r>
              <a:rPr lang="en-US" altLang="en-US" sz="2400" b="1" baseline="-25000" dirty="0">
                <a:solidFill>
                  <a:srgbClr val="CC0000"/>
                </a:solidFill>
                <a:cs typeface="Times New Roman" panose="02020603050405020304" pitchFamily="18" charset="0"/>
              </a:rPr>
              <a:t>2</a:t>
            </a:r>
            <a:r>
              <a:rPr lang="en-US" altLang="en-US" sz="2400" b="1" dirty="0">
                <a:solidFill>
                  <a:srgbClr val="CC0000"/>
                </a:solidFill>
                <a:cs typeface="Times New Roman" panose="02020603050405020304" pitchFamily="18" charset="0"/>
              </a:rPr>
              <a:t>CH</a:t>
            </a:r>
            <a:r>
              <a:rPr lang="en-US" altLang="en-US" sz="2400" b="1" baseline="-25000" dirty="0">
                <a:solidFill>
                  <a:srgbClr val="CC0000"/>
                </a:solidFill>
                <a:cs typeface="Times New Roman" panose="02020603050405020304" pitchFamily="18" charset="0"/>
              </a:rPr>
              <a:t>2</a:t>
            </a:r>
            <a:r>
              <a:rPr lang="en-US" altLang="en-US" sz="2400" b="1" dirty="0">
                <a:solidFill>
                  <a:srgbClr val="CC0000"/>
                </a:solidFill>
                <a:cs typeface="Times New Roman" panose="02020603050405020304" pitchFamily="18" charset="0"/>
              </a:rPr>
              <a:t>CH</a:t>
            </a:r>
            <a:r>
              <a:rPr lang="en-US" altLang="en-US" sz="2400" b="1" baseline="-25000" dirty="0">
                <a:solidFill>
                  <a:srgbClr val="CC0000"/>
                </a:solidFill>
                <a:cs typeface="Times New Roman" panose="02020603050405020304" pitchFamily="18" charset="0"/>
              </a:rPr>
              <a:t>2 </a:t>
            </a:r>
            <a:r>
              <a:rPr lang="en-US" altLang="en-US" sz="2400" b="1" dirty="0">
                <a:solidFill>
                  <a:srgbClr val="CC0000"/>
                </a:solidFill>
                <a:cs typeface="Times New Roman" panose="02020603050405020304" pitchFamily="18" charset="0"/>
              </a:rPr>
              <a:t>OH </a:t>
            </a:r>
          </a:p>
          <a:p>
            <a:pPr eaLnBrk="1" hangingPunct="1">
              <a:spcBef>
                <a:spcPct val="20000"/>
              </a:spcBef>
              <a:buClr>
                <a:schemeClr val="bg2"/>
              </a:buClr>
              <a:buSzPct val="75000"/>
              <a:buFont typeface="Wingdings" panose="05000000000000000000" pitchFamily="2" charset="2"/>
              <a:buNone/>
            </a:pPr>
            <a:r>
              <a:rPr lang="en-US" altLang="en-US" sz="2400" dirty="0">
                <a:solidFill>
                  <a:srgbClr val="CC0000"/>
                </a:solidFill>
                <a:cs typeface="Times New Roman" panose="02020603050405020304" pitchFamily="18" charset="0"/>
              </a:rPr>
              <a:t>represents: </a:t>
            </a:r>
          </a:p>
          <a:p>
            <a:pPr eaLnBrk="1" hangingPunct="1">
              <a:spcBef>
                <a:spcPct val="20000"/>
              </a:spcBef>
              <a:buClr>
                <a:schemeClr val="bg2"/>
              </a:buClr>
              <a:buSzPct val="95000"/>
              <a:buFont typeface="Wingdings" panose="05000000000000000000" pitchFamily="2" charset="2"/>
              <a:buAutoNum type="alphaUcPeriod"/>
            </a:pPr>
            <a:r>
              <a:rPr lang="en-US" altLang="en-US" sz="2400" b="1" dirty="0">
                <a:solidFill>
                  <a:srgbClr val="FF0000"/>
                </a:solidFill>
                <a:cs typeface="Times New Roman" panose="02020603050405020304" pitchFamily="18" charset="0"/>
              </a:rPr>
              <a:t>an alcohol </a:t>
            </a:r>
          </a:p>
          <a:p>
            <a:pPr eaLnBrk="1" hangingPunct="1">
              <a:spcBef>
                <a:spcPct val="20000"/>
              </a:spcBef>
              <a:buClr>
                <a:schemeClr val="bg2"/>
              </a:buClr>
              <a:buSzPct val="95000"/>
              <a:buFont typeface="Wingdings" panose="05000000000000000000" pitchFamily="2" charset="2"/>
              <a:buAutoNum type="alphaUcPeriod"/>
            </a:pPr>
            <a:r>
              <a:rPr lang="en-US" altLang="en-US" sz="2400" dirty="0">
                <a:cs typeface="Times New Roman" panose="02020603050405020304" pitchFamily="18" charset="0"/>
              </a:rPr>
              <a:t>an alkene</a:t>
            </a:r>
          </a:p>
          <a:p>
            <a:pPr eaLnBrk="1" hangingPunct="1">
              <a:spcBef>
                <a:spcPct val="20000"/>
              </a:spcBef>
              <a:buClr>
                <a:schemeClr val="bg2"/>
              </a:buClr>
              <a:buSzPct val="95000"/>
              <a:buFont typeface="Wingdings" panose="05000000000000000000" pitchFamily="2" charset="2"/>
              <a:buAutoNum type="alphaUcPeriod"/>
            </a:pPr>
            <a:r>
              <a:rPr lang="en-US" altLang="en-US" sz="2400" dirty="0">
                <a:cs typeface="Times New Roman" panose="02020603050405020304" pitchFamily="18" charset="0"/>
              </a:rPr>
              <a:t>an alkyne</a:t>
            </a:r>
          </a:p>
          <a:p>
            <a:pPr eaLnBrk="1" hangingPunct="1">
              <a:spcBef>
                <a:spcPct val="20000"/>
              </a:spcBef>
              <a:buClr>
                <a:schemeClr val="bg2"/>
              </a:buClr>
              <a:buSzPct val="95000"/>
              <a:buFont typeface="Wingdings" panose="05000000000000000000" pitchFamily="2" charset="2"/>
              <a:buAutoNum type="alphaUcPeriod"/>
            </a:pPr>
            <a:r>
              <a:rPr lang="en-US" altLang="en-US" sz="2400" dirty="0">
                <a:cs typeface="Times New Roman" panose="02020603050405020304" pitchFamily="18" charset="0"/>
              </a:rPr>
              <a:t>an unsaturated hydrocarbon </a:t>
            </a:r>
          </a:p>
        </p:txBody>
      </p:sp>
      <p:sp>
        <p:nvSpPr>
          <p:cNvPr id="60420" name="Content Placeholder 3"/>
          <p:cNvSpPr>
            <a:spLocks/>
          </p:cNvSpPr>
          <p:nvPr/>
        </p:nvSpPr>
        <p:spPr bwMode="auto">
          <a:xfrm>
            <a:off x="5612130" y="1874520"/>
            <a:ext cx="5817870" cy="5608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en-US" sz="2400" dirty="0">
                <a:solidFill>
                  <a:srgbClr val="CC0000"/>
                </a:solidFill>
              </a:rPr>
              <a:t>Q: Which of the following is a </a:t>
            </a:r>
            <a:r>
              <a:rPr lang="en-US" altLang="en-US" sz="2400" u="sng" dirty="0">
                <a:solidFill>
                  <a:srgbClr val="CC0000"/>
                </a:solidFill>
              </a:rPr>
              <a:t>ketone?</a:t>
            </a:r>
            <a:r>
              <a:rPr lang="en-US" altLang="en-US" sz="2400" dirty="0">
                <a:solidFill>
                  <a:srgbClr val="00B050"/>
                </a:solidFill>
              </a:rPr>
              <a:t> </a:t>
            </a:r>
          </a:p>
          <a:p>
            <a:pPr eaLnBrk="1" hangingPunct="1">
              <a:spcBef>
                <a:spcPct val="20000"/>
              </a:spcBef>
              <a:buClr>
                <a:schemeClr val="bg2"/>
              </a:buClr>
              <a:buSzPct val="95000"/>
              <a:buFont typeface="Wingdings" panose="05000000000000000000" pitchFamily="2" charset="2"/>
              <a:buAutoNum type="alphaUcPeriod"/>
            </a:pPr>
            <a:r>
              <a:rPr lang="en-US" altLang="en-US" sz="2400" dirty="0">
                <a:solidFill>
                  <a:srgbClr val="CC0000"/>
                </a:solidFill>
              </a:rPr>
              <a:t>CH</a:t>
            </a:r>
            <a:r>
              <a:rPr lang="en-US" altLang="en-US" sz="2400" baseline="-25000" dirty="0">
                <a:solidFill>
                  <a:srgbClr val="CC0000"/>
                </a:solidFill>
              </a:rPr>
              <a:t>3</a:t>
            </a:r>
            <a:r>
              <a:rPr lang="en-US" altLang="en-US" sz="2400" dirty="0">
                <a:solidFill>
                  <a:srgbClr val="CC0000"/>
                </a:solidFill>
              </a:rPr>
              <a:t>CH</a:t>
            </a:r>
            <a:r>
              <a:rPr lang="en-US" altLang="en-US" sz="2400" baseline="-25000" dirty="0">
                <a:solidFill>
                  <a:srgbClr val="CC0000"/>
                </a:solidFill>
              </a:rPr>
              <a:t>2</a:t>
            </a:r>
            <a:r>
              <a:rPr lang="en-US" altLang="en-US" sz="2400" dirty="0">
                <a:solidFill>
                  <a:srgbClr val="CC0000"/>
                </a:solidFill>
              </a:rPr>
              <a:t>COCH</a:t>
            </a:r>
            <a:r>
              <a:rPr lang="en-US" altLang="en-US" sz="2400" baseline="-25000" dirty="0">
                <a:solidFill>
                  <a:srgbClr val="CC0000"/>
                </a:solidFill>
              </a:rPr>
              <a:t>3</a:t>
            </a:r>
            <a:r>
              <a:rPr lang="en-US" altLang="en-US" sz="2400" dirty="0">
                <a:solidFill>
                  <a:srgbClr val="CC0000"/>
                </a:solidFill>
              </a:rPr>
              <a:t> </a:t>
            </a:r>
          </a:p>
          <a:p>
            <a:pPr eaLnBrk="1" hangingPunct="1">
              <a:spcBef>
                <a:spcPct val="20000"/>
              </a:spcBef>
              <a:buClr>
                <a:schemeClr val="bg2"/>
              </a:buClr>
              <a:buSzPct val="95000"/>
              <a:buFont typeface="Wingdings" panose="05000000000000000000" pitchFamily="2" charset="2"/>
              <a:buAutoNum type="alphaUcPeriod"/>
            </a:pPr>
            <a:r>
              <a:rPr lang="en-US" altLang="en-US" sz="2400" dirty="0"/>
              <a:t>CH</a:t>
            </a:r>
            <a:r>
              <a:rPr lang="en-US" altLang="en-US" sz="2400" baseline="-25000" dirty="0"/>
              <a:t>3</a:t>
            </a:r>
            <a:r>
              <a:rPr lang="en-US" altLang="en-US" sz="2400" dirty="0"/>
              <a:t>CH</a:t>
            </a:r>
            <a:r>
              <a:rPr lang="en-US" altLang="en-US" sz="2400" baseline="-25000" dirty="0"/>
              <a:t>2</a:t>
            </a:r>
            <a:r>
              <a:rPr lang="en-US" altLang="en-US" sz="2400" dirty="0"/>
              <a:t>CHO</a:t>
            </a:r>
          </a:p>
          <a:p>
            <a:pPr eaLnBrk="1" hangingPunct="1">
              <a:spcBef>
                <a:spcPct val="20000"/>
              </a:spcBef>
              <a:buClr>
                <a:schemeClr val="bg2"/>
              </a:buClr>
              <a:buSzPct val="95000"/>
              <a:buFont typeface="Wingdings" panose="05000000000000000000" pitchFamily="2" charset="2"/>
              <a:buAutoNum type="alphaUcPeriod"/>
            </a:pPr>
            <a:r>
              <a:rPr lang="en-US" altLang="en-US" sz="2400" dirty="0"/>
              <a:t>CH</a:t>
            </a:r>
            <a:r>
              <a:rPr lang="en-US" altLang="en-US" sz="2400" baseline="-25000" dirty="0"/>
              <a:t>3</a:t>
            </a:r>
            <a:r>
              <a:rPr lang="en-US" altLang="en-US" sz="2400" dirty="0"/>
              <a:t>OCH</a:t>
            </a:r>
            <a:r>
              <a:rPr lang="en-US" altLang="en-US" sz="2400" baseline="-25000" dirty="0"/>
              <a:t>3</a:t>
            </a:r>
            <a:r>
              <a:rPr lang="en-US" altLang="en-US" sz="2400" dirty="0"/>
              <a:t> </a:t>
            </a:r>
          </a:p>
          <a:p>
            <a:pPr eaLnBrk="1" hangingPunct="1">
              <a:spcBef>
                <a:spcPct val="20000"/>
              </a:spcBef>
              <a:buClr>
                <a:schemeClr val="bg2"/>
              </a:buClr>
              <a:buSzPct val="95000"/>
              <a:buFont typeface="Wingdings" panose="05000000000000000000" pitchFamily="2" charset="2"/>
              <a:buAutoNum type="alphaUcPeriod"/>
            </a:pPr>
            <a:r>
              <a:rPr lang="en-US" altLang="en-US" sz="2400" dirty="0"/>
              <a:t>CH</a:t>
            </a:r>
            <a:r>
              <a:rPr lang="en-US" altLang="en-US" sz="2400" baseline="-25000" dirty="0"/>
              <a:t>3</a:t>
            </a:r>
            <a:r>
              <a:rPr lang="en-US" altLang="en-US" sz="2400" dirty="0"/>
              <a:t>CH</a:t>
            </a:r>
            <a:r>
              <a:rPr lang="en-US" altLang="en-US" sz="2400" baseline="-25000" dirty="0"/>
              <a:t>2</a:t>
            </a:r>
            <a:r>
              <a:rPr lang="en-US" altLang="en-US" sz="2400" dirty="0"/>
              <a:t>COOH</a:t>
            </a:r>
          </a:p>
          <a:p>
            <a:pPr eaLnBrk="1" hangingPunct="1">
              <a:spcBef>
                <a:spcPct val="20000"/>
              </a:spcBef>
              <a:buClr>
                <a:schemeClr val="bg2"/>
              </a:buClr>
              <a:buSzPct val="95000"/>
              <a:buFont typeface="Wingdings" panose="05000000000000000000" pitchFamily="2" charset="2"/>
              <a:buAutoNum type="alphaUcPeriod"/>
            </a:pPr>
            <a:r>
              <a:rPr lang="en-US" altLang="en-US" sz="2400" dirty="0"/>
              <a:t>H</a:t>
            </a:r>
            <a:r>
              <a:rPr lang="en-US" altLang="en-US" sz="2400" baseline="-25000" dirty="0"/>
              <a:t>2</a:t>
            </a:r>
            <a:r>
              <a:rPr lang="en-US" altLang="en-US" sz="2400" dirty="0"/>
              <a:t>C=C=CH</a:t>
            </a:r>
            <a:r>
              <a:rPr lang="en-US" altLang="en-US" sz="2400" baseline="-25000" dirty="0"/>
              <a:t>2</a:t>
            </a:r>
            <a:endParaRPr lang="en-US" altLang="en-US" sz="2400" dirty="0"/>
          </a:p>
        </p:txBody>
      </p:sp>
      <p:sp>
        <p:nvSpPr>
          <p:cNvPr id="60421" name="Line 7"/>
          <p:cNvSpPr>
            <a:spLocks noChangeShapeType="1"/>
          </p:cNvSpPr>
          <p:nvPr/>
        </p:nvSpPr>
        <p:spPr bwMode="auto">
          <a:xfrm>
            <a:off x="5417818" y="1480819"/>
            <a:ext cx="1" cy="546957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6"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8"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8">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9">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Tree>
    <p:extLst>
      <p:ext uri="{BB962C8B-B14F-4D97-AF65-F5344CB8AC3E}">
        <p14:creationId xmlns:p14="http://schemas.microsoft.com/office/powerpoint/2010/main" val="130847088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Content Placeholder 5"/>
          <p:cNvSpPr>
            <a:spLocks/>
          </p:cNvSpPr>
          <p:nvPr/>
        </p:nvSpPr>
        <p:spPr bwMode="auto">
          <a:xfrm>
            <a:off x="112608" y="1919817"/>
            <a:ext cx="5218006" cy="6209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en-US" sz="2400" dirty="0">
                <a:solidFill>
                  <a:srgbClr val="CC0000"/>
                </a:solidFill>
                <a:cs typeface="Times New Roman" panose="02020603050405020304" pitchFamily="18" charset="0"/>
              </a:rPr>
              <a:t>Q: Which type </a:t>
            </a:r>
            <a:r>
              <a:rPr lang="en-US" altLang="en-US" sz="2400" dirty="0" smtClean="0">
                <a:solidFill>
                  <a:srgbClr val="CC0000"/>
                </a:solidFill>
                <a:cs typeface="Times New Roman" panose="02020603050405020304" pitchFamily="18" charset="0"/>
              </a:rPr>
              <a:t>of functional </a:t>
            </a:r>
            <a:r>
              <a:rPr lang="en-US" altLang="en-US" sz="2400" dirty="0">
                <a:solidFill>
                  <a:srgbClr val="CC0000"/>
                </a:solidFill>
                <a:cs typeface="Times New Roman" panose="02020603050405020304" pitchFamily="18" charset="0"/>
              </a:rPr>
              <a:t>group </a:t>
            </a:r>
            <a:r>
              <a:rPr lang="en-US" altLang="en-US" sz="2400" dirty="0" smtClean="0">
                <a:solidFill>
                  <a:srgbClr val="CC0000"/>
                </a:solidFill>
                <a:cs typeface="Times New Roman" panose="02020603050405020304" pitchFamily="18" charset="0"/>
              </a:rPr>
              <a:t>does not </a:t>
            </a:r>
            <a:r>
              <a:rPr lang="en-US" altLang="en-US" sz="2400" dirty="0">
                <a:solidFill>
                  <a:srgbClr val="CC0000"/>
                </a:solidFill>
                <a:cs typeface="Times New Roman" panose="02020603050405020304" pitchFamily="18" charset="0"/>
              </a:rPr>
              <a:t>include a </a:t>
            </a:r>
            <a:r>
              <a:rPr lang="en-US" altLang="en-US" sz="2400" dirty="0" smtClean="0">
                <a:solidFill>
                  <a:srgbClr val="CC0000"/>
                </a:solidFill>
                <a:cs typeface="Times New Roman" panose="02020603050405020304" pitchFamily="18" charset="0"/>
              </a:rPr>
              <a:t>carbonyl group </a:t>
            </a:r>
            <a:r>
              <a:rPr lang="en-US" altLang="en-US" sz="2400" dirty="0">
                <a:solidFill>
                  <a:srgbClr val="CC0000"/>
                </a:solidFill>
                <a:cs typeface="Times New Roman" panose="02020603050405020304" pitchFamily="18" charset="0"/>
              </a:rPr>
              <a:t>in its structure?</a:t>
            </a:r>
          </a:p>
          <a:p>
            <a:pPr eaLnBrk="1" hangingPunct="1">
              <a:spcBef>
                <a:spcPct val="20000"/>
              </a:spcBef>
              <a:buClr>
                <a:schemeClr val="bg2"/>
              </a:buClr>
              <a:buSzPct val="75000"/>
              <a:buFont typeface="Wingdings" panose="05000000000000000000" pitchFamily="2" charset="2"/>
              <a:buNone/>
            </a:pPr>
            <a:endParaRPr lang="en-US" altLang="en-US" sz="2400" dirty="0">
              <a:solidFill>
                <a:srgbClr val="CC0000"/>
              </a:solidFill>
              <a:cs typeface="Times New Roman" panose="02020603050405020304" pitchFamily="18" charset="0"/>
            </a:endParaRPr>
          </a:p>
          <a:p>
            <a:pPr eaLnBrk="1" hangingPunct="1">
              <a:spcBef>
                <a:spcPct val="20000"/>
              </a:spcBef>
              <a:buClr>
                <a:schemeClr val="bg2"/>
              </a:buClr>
              <a:buSzPct val="95000"/>
              <a:buFont typeface="Wingdings" panose="05000000000000000000" pitchFamily="2" charset="2"/>
              <a:buAutoNum type="alphaUcPeriod"/>
            </a:pPr>
            <a:r>
              <a:rPr lang="en-US" altLang="en-US" sz="2400" dirty="0">
                <a:cs typeface="Times New Roman" panose="02020603050405020304" pitchFamily="18" charset="0"/>
              </a:rPr>
              <a:t>carboxylic acid</a:t>
            </a:r>
          </a:p>
          <a:p>
            <a:pPr eaLnBrk="1" hangingPunct="1">
              <a:spcBef>
                <a:spcPct val="20000"/>
              </a:spcBef>
              <a:buClr>
                <a:schemeClr val="bg2"/>
              </a:buClr>
              <a:buSzPct val="95000"/>
              <a:buFont typeface="Wingdings" panose="05000000000000000000" pitchFamily="2" charset="2"/>
              <a:buAutoNum type="alphaUcPeriod"/>
            </a:pPr>
            <a:r>
              <a:rPr lang="en-US" altLang="en-US" sz="2400" b="1" dirty="0">
                <a:solidFill>
                  <a:srgbClr val="FF0000"/>
                </a:solidFill>
                <a:cs typeface="Times New Roman" panose="02020603050405020304" pitchFamily="18" charset="0"/>
              </a:rPr>
              <a:t>ether </a:t>
            </a:r>
          </a:p>
          <a:p>
            <a:pPr eaLnBrk="1" hangingPunct="1">
              <a:spcBef>
                <a:spcPct val="20000"/>
              </a:spcBef>
              <a:buClr>
                <a:schemeClr val="bg2"/>
              </a:buClr>
              <a:buSzPct val="95000"/>
              <a:buFont typeface="Wingdings" panose="05000000000000000000" pitchFamily="2" charset="2"/>
              <a:buAutoNum type="alphaUcPeriod"/>
            </a:pPr>
            <a:r>
              <a:rPr lang="en-US" altLang="en-US" sz="2400" dirty="0">
                <a:cs typeface="Times New Roman" panose="02020603050405020304" pitchFamily="18" charset="0"/>
              </a:rPr>
              <a:t>ketone </a:t>
            </a:r>
          </a:p>
          <a:p>
            <a:pPr eaLnBrk="1" hangingPunct="1">
              <a:spcBef>
                <a:spcPct val="20000"/>
              </a:spcBef>
              <a:buClr>
                <a:schemeClr val="bg2"/>
              </a:buClr>
              <a:buSzPct val="95000"/>
              <a:buFont typeface="Wingdings" panose="05000000000000000000" pitchFamily="2" charset="2"/>
              <a:buAutoNum type="alphaUcPeriod"/>
            </a:pPr>
            <a:r>
              <a:rPr lang="en-US" altLang="en-US" sz="2400" dirty="0">
                <a:cs typeface="Times New Roman" panose="02020603050405020304" pitchFamily="18" charset="0"/>
              </a:rPr>
              <a:t>aldehyde </a:t>
            </a:r>
          </a:p>
          <a:p>
            <a:pPr eaLnBrk="1" hangingPunct="1">
              <a:spcBef>
                <a:spcPct val="20000"/>
              </a:spcBef>
              <a:buClr>
                <a:schemeClr val="bg2"/>
              </a:buClr>
              <a:buSzPct val="95000"/>
              <a:buFont typeface="Wingdings" panose="05000000000000000000" pitchFamily="2" charset="2"/>
              <a:buAutoNum type="alphaUcPeriod"/>
            </a:pPr>
            <a:r>
              <a:rPr lang="en-US" altLang="en-US" sz="2400" dirty="0">
                <a:cs typeface="Times New Roman" panose="02020603050405020304" pitchFamily="18" charset="0"/>
              </a:rPr>
              <a:t>ester</a:t>
            </a:r>
          </a:p>
        </p:txBody>
      </p:sp>
      <p:sp>
        <p:nvSpPr>
          <p:cNvPr id="61444" name="Content Placeholder 6"/>
          <p:cNvSpPr>
            <a:spLocks/>
          </p:cNvSpPr>
          <p:nvPr/>
        </p:nvSpPr>
        <p:spPr bwMode="auto">
          <a:xfrm>
            <a:off x="5604935" y="1779256"/>
            <a:ext cx="4795520" cy="5965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en-US" sz="2400" dirty="0">
                <a:solidFill>
                  <a:srgbClr val="CC0000"/>
                </a:solidFill>
              </a:rPr>
              <a:t>Q: Vanillin is used as </a:t>
            </a:r>
            <a:r>
              <a:rPr lang="en-US" altLang="en-US" sz="2400" dirty="0" smtClean="0">
                <a:solidFill>
                  <a:srgbClr val="CC0000"/>
                </a:solidFill>
              </a:rPr>
              <a:t>a flavoring agent. Identify </a:t>
            </a:r>
            <a:r>
              <a:rPr lang="en-US" altLang="en-US" sz="2400" dirty="0">
                <a:solidFill>
                  <a:srgbClr val="CC0000"/>
                </a:solidFill>
              </a:rPr>
              <a:t>the </a:t>
            </a:r>
            <a:r>
              <a:rPr lang="en-US" altLang="en-US" sz="2400" dirty="0" smtClean="0">
                <a:solidFill>
                  <a:srgbClr val="CC0000"/>
                </a:solidFill>
              </a:rPr>
              <a:t>functional group </a:t>
            </a:r>
            <a:r>
              <a:rPr lang="en-US" altLang="en-US" sz="2400" dirty="0">
                <a:solidFill>
                  <a:srgbClr val="CC0000"/>
                </a:solidFill>
              </a:rPr>
              <a:t>circled.</a:t>
            </a:r>
          </a:p>
          <a:p>
            <a:pPr eaLnBrk="1" hangingPunct="1">
              <a:spcBef>
                <a:spcPct val="20000"/>
              </a:spcBef>
              <a:buClr>
                <a:schemeClr val="bg2"/>
              </a:buClr>
              <a:buSzPct val="75000"/>
              <a:buFont typeface="Wingdings" panose="05000000000000000000" pitchFamily="2" charset="2"/>
              <a:buChar char="n"/>
            </a:pPr>
            <a:endParaRPr lang="en-US" altLang="en-US" sz="2400" dirty="0">
              <a:solidFill>
                <a:srgbClr val="CC0000"/>
              </a:solidFill>
            </a:endParaRPr>
          </a:p>
          <a:p>
            <a:pPr eaLnBrk="1" hangingPunct="1">
              <a:spcBef>
                <a:spcPct val="20000"/>
              </a:spcBef>
              <a:buClr>
                <a:schemeClr val="bg2"/>
              </a:buClr>
              <a:buSzPct val="75000"/>
              <a:buFont typeface="Wingdings" panose="05000000000000000000" pitchFamily="2" charset="2"/>
              <a:buChar char="n"/>
            </a:pPr>
            <a:endParaRPr lang="en-US" altLang="en-US" sz="2400" dirty="0"/>
          </a:p>
          <a:p>
            <a:pPr eaLnBrk="1" hangingPunct="1">
              <a:spcBef>
                <a:spcPct val="20000"/>
              </a:spcBef>
              <a:buClr>
                <a:schemeClr val="bg2"/>
              </a:buClr>
              <a:buSzPct val="75000"/>
              <a:buFont typeface="Wingdings" panose="05000000000000000000" pitchFamily="2" charset="2"/>
              <a:buNone/>
            </a:pPr>
            <a:endParaRPr lang="en-US" altLang="en-US" sz="2400" b="1" dirty="0"/>
          </a:p>
          <a:p>
            <a:pPr eaLnBrk="1" hangingPunct="1">
              <a:spcBef>
                <a:spcPct val="20000"/>
              </a:spcBef>
              <a:buClr>
                <a:schemeClr val="bg2"/>
              </a:buClr>
              <a:buSzPct val="75000"/>
              <a:buFont typeface="Wingdings" panose="05000000000000000000" pitchFamily="2" charset="2"/>
              <a:buNone/>
            </a:pPr>
            <a:endParaRPr lang="en-US" altLang="en-US" sz="2400" b="1" dirty="0"/>
          </a:p>
          <a:p>
            <a:pPr eaLnBrk="1" hangingPunct="1">
              <a:spcBef>
                <a:spcPct val="20000"/>
              </a:spcBef>
              <a:buClr>
                <a:schemeClr val="bg2"/>
              </a:buClr>
              <a:buSzPct val="95000"/>
              <a:buFont typeface="Wingdings" panose="05000000000000000000" pitchFamily="2" charset="2"/>
              <a:buAutoNum type="alphaUcPeriod"/>
            </a:pPr>
            <a:r>
              <a:rPr lang="en-US" altLang="en-US" sz="2400" b="1" dirty="0">
                <a:solidFill>
                  <a:srgbClr val="FF0000"/>
                </a:solidFill>
                <a:cs typeface="Times New Roman" panose="02020603050405020304" pitchFamily="18" charset="0"/>
              </a:rPr>
              <a:t>aldehyde  </a:t>
            </a:r>
          </a:p>
          <a:p>
            <a:pPr eaLnBrk="1" hangingPunct="1">
              <a:spcBef>
                <a:spcPct val="20000"/>
              </a:spcBef>
              <a:buClr>
                <a:schemeClr val="bg2"/>
              </a:buClr>
              <a:buSzPct val="95000"/>
              <a:buFont typeface="Wingdings" panose="05000000000000000000" pitchFamily="2" charset="2"/>
              <a:buAutoNum type="alphaUcPeriod"/>
            </a:pPr>
            <a:r>
              <a:rPr lang="en-US" altLang="en-US" sz="2400" dirty="0">
                <a:cs typeface="Times New Roman" panose="02020603050405020304" pitchFamily="18" charset="0"/>
              </a:rPr>
              <a:t>ketone </a:t>
            </a:r>
          </a:p>
          <a:p>
            <a:pPr eaLnBrk="1" hangingPunct="1">
              <a:spcBef>
                <a:spcPct val="20000"/>
              </a:spcBef>
              <a:buClr>
                <a:schemeClr val="bg2"/>
              </a:buClr>
              <a:buSzPct val="95000"/>
              <a:buFont typeface="Wingdings" panose="05000000000000000000" pitchFamily="2" charset="2"/>
              <a:buAutoNum type="alphaUcPeriod"/>
            </a:pPr>
            <a:r>
              <a:rPr lang="en-US" altLang="en-US" sz="2400" dirty="0">
                <a:cs typeface="Times New Roman" panose="02020603050405020304" pitchFamily="18" charset="0"/>
              </a:rPr>
              <a:t>carboxylic acid </a:t>
            </a:r>
          </a:p>
          <a:p>
            <a:pPr eaLnBrk="1" hangingPunct="1">
              <a:spcBef>
                <a:spcPct val="20000"/>
              </a:spcBef>
              <a:buClr>
                <a:schemeClr val="bg2"/>
              </a:buClr>
              <a:buSzPct val="95000"/>
              <a:buFont typeface="Wingdings" panose="05000000000000000000" pitchFamily="2" charset="2"/>
              <a:buAutoNum type="alphaUcPeriod"/>
            </a:pPr>
            <a:r>
              <a:rPr lang="en-US" altLang="en-US" sz="2400" dirty="0">
                <a:cs typeface="Times New Roman" panose="02020603050405020304" pitchFamily="18" charset="0"/>
              </a:rPr>
              <a:t>Alcohol</a:t>
            </a:r>
          </a:p>
        </p:txBody>
      </p:sp>
      <p:pic>
        <p:nvPicPr>
          <p:cNvPr id="61445" name="Picture 2" descr="C:\Documents and Settings\DELL-XPS\Desktop\chem110\revision 10,14,15,24,25\ch24quizaq9.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9346" y="3110230"/>
            <a:ext cx="3517053" cy="168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6" name="Line 8"/>
          <p:cNvSpPr>
            <a:spLocks noChangeShapeType="1"/>
          </p:cNvSpPr>
          <p:nvPr/>
        </p:nvSpPr>
        <p:spPr bwMode="auto">
          <a:xfrm>
            <a:off x="5467774" y="764965"/>
            <a:ext cx="0" cy="6375399"/>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20"/>
          </a:p>
        </p:txBody>
      </p:sp>
      <p:sp>
        <p:nvSpPr>
          <p:cNvPr id="7" name="Text Box 3"/>
          <p:cNvSpPr txBox="1">
            <a:spLocks noChangeArrowheads="1"/>
          </p:cNvSpPr>
          <p:nvPr/>
        </p:nvSpPr>
        <p:spPr bwMode="auto">
          <a:xfrm>
            <a:off x="3830321" y="150708"/>
            <a:ext cx="2860039" cy="61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anose="030F0702030302020204" pitchFamily="66" charset="0"/>
                <a:cs typeface="Arial" panose="020B0604020202020204" pitchFamily="34" charset="0"/>
              </a:defRPr>
            </a:lvl1pPr>
            <a:lvl2pPr marL="742950" indent="-285750" eaLnBrk="0" hangingPunct="0">
              <a:defRPr sz="2800">
                <a:solidFill>
                  <a:schemeClr val="tx1"/>
                </a:solidFill>
                <a:latin typeface="Comic Sans MS" panose="030F0702030302020204" pitchFamily="66" charset="0"/>
                <a:cs typeface="Arial" panose="020B0604020202020204" pitchFamily="34" charset="0"/>
              </a:defRPr>
            </a:lvl2pPr>
            <a:lvl3pPr marL="1143000" indent="-228600" eaLnBrk="0" hangingPunct="0">
              <a:defRPr sz="2800">
                <a:solidFill>
                  <a:schemeClr val="tx1"/>
                </a:solidFill>
                <a:latin typeface="Comic Sans MS" panose="030F0702030302020204" pitchFamily="66" charset="0"/>
                <a:cs typeface="Arial" panose="020B0604020202020204" pitchFamily="34" charset="0"/>
              </a:defRPr>
            </a:lvl3pPr>
            <a:lvl4pPr marL="1600200" indent="-228600" eaLnBrk="0" hangingPunct="0">
              <a:defRPr sz="2800">
                <a:solidFill>
                  <a:schemeClr val="tx1"/>
                </a:solidFill>
                <a:latin typeface="Comic Sans MS" panose="030F0702030302020204" pitchFamily="66" charset="0"/>
                <a:cs typeface="Arial" panose="020B0604020202020204" pitchFamily="34" charset="0"/>
              </a:defRPr>
            </a:lvl4pPr>
            <a:lvl5pPr marL="2057400" indent="-228600" eaLnBrk="0" hangingPunct="0">
              <a:defRPr sz="28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Comic Sans MS" panose="030F0702030302020204" pitchFamily="66" charset="0"/>
                <a:cs typeface="Arial" panose="020B0604020202020204" pitchFamily="34" charset="0"/>
              </a:defRPr>
            </a:lvl9pPr>
          </a:lstStyle>
          <a:p>
            <a:pPr algn="ctr" eaLnBrk="1" hangingPunct="1"/>
            <a:endParaRPr lang="ar-SA" altLang="en-US" sz="3413"/>
          </a:p>
        </p:txBody>
      </p:sp>
      <p:sp>
        <p:nvSpPr>
          <p:cNvPr id="8" name="Rectangle 7"/>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7: Organic </a:t>
            </a:r>
            <a:r>
              <a:rPr lang="en-US" altLang="en-US" sz="2800" b="1" dirty="0">
                <a:solidFill>
                  <a:srgbClr val="0070C0"/>
                </a:solidFill>
                <a:effectLst>
                  <a:outerShdw blurRad="38100" dist="38100" dir="2700000" algn="tl">
                    <a:srgbClr val="000000">
                      <a:alpha val="43137"/>
                    </a:srgbClr>
                  </a:outerShdw>
                </a:effectLst>
              </a:rPr>
              <a:t>and Biological Chemistry</a:t>
            </a:r>
          </a:p>
        </p:txBody>
      </p:sp>
      <p:pic>
        <p:nvPicPr>
          <p:cNvPr id="9" name="صورة 7"/>
          <p:cNvPicPr/>
          <p:nvPr/>
        </p:nvPicPr>
        <p:blipFill>
          <a:blip r:embed="rId3">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10" name="Rectangle 9">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3" name="Rectangle 12">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Tree>
    <p:extLst>
      <p:ext uri="{BB962C8B-B14F-4D97-AF65-F5344CB8AC3E}">
        <p14:creationId xmlns:p14="http://schemas.microsoft.com/office/powerpoint/2010/main" val="2094123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82291" y="1358356"/>
            <a:ext cx="6770454" cy="1463040"/>
          </a:xfrm>
        </p:spPr>
        <p:txBody>
          <a:bodyPr>
            <a:normAutofit/>
          </a:bodyPr>
          <a:lstStyle/>
          <a:p>
            <a:pPr>
              <a:defRPr/>
            </a:pPr>
            <a:r>
              <a:rPr lang="en-US" sz="2200" cap="none" dirty="0" smtClean="0"/>
              <a:t>the coffee-cup calorimeter is used </a:t>
            </a:r>
            <a:r>
              <a:rPr lang="en-US" sz="2200" b="1" cap="none" dirty="0" smtClean="0">
                <a:solidFill>
                  <a:srgbClr val="FF0000"/>
                </a:solidFill>
              </a:rPr>
              <a:t>to measure enthalpy change </a:t>
            </a:r>
            <a:r>
              <a:rPr lang="en-US" altLang="en-US" sz="2200" b="1" dirty="0">
                <a:solidFill>
                  <a:srgbClr val="FF0000"/>
                </a:solidFill>
                <a:latin typeface="Symbol" panose="05050102010706020507" pitchFamily="18" charset="2"/>
              </a:rPr>
              <a:t>D</a:t>
            </a:r>
            <a:r>
              <a:rPr lang="en-US" altLang="en-US" sz="2200" b="1" dirty="0">
                <a:solidFill>
                  <a:srgbClr val="FF0000"/>
                </a:solidFill>
              </a:rPr>
              <a:t>H, </a:t>
            </a:r>
            <a:r>
              <a:rPr lang="en-US" sz="2200" cap="none" dirty="0" smtClean="0"/>
              <a:t>in solution. </a:t>
            </a:r>
            <a:endParaRPr lang="en-US" sz="2200" cap="none" dirty="0"/>
          </a:p>
        </p:txBody>
      </p:sp>
      <p:sp>
        <p:nvSpPr>
          <p:cNvPr id="61443" name="Rectangle 3"/>
          <p:cNvSpPr>
            <a:spLocks noGrp="1" noChangeArrowheads="1"/>
          </p:cNvSpPr>
          <p:nvPr>
            <p:ph idx="1"/>
          </p:nvPr>
        </p:nvSpPr>
        <p:spPr>
          <a:xfrm>
            <a:off x="7527038" y="2716264"/>
            <a:ext cx="3813624" cy="3739172"/>
          </a:xfrm>
          <a:solidFill>
            <a:srgbClr val="FFFF99"/>
          </a:solidFill>
        </p:spPr>
        <p:txBody>
          <a:bodyPr>
            <a:noAutofit/>
          </a:bodyPr>
          <a:lstStyle/>
          <a:p>
            <a:pPr marL="0" indent="0" eaLnBrk="1" hangingPunct="1">
              <a:lnSpc>
                <a:spcPct val="90000"/>
              </a:lnSpc>
              <a:buNone/>
            </a:pPr>
            <a:r>
              <a:rPr lang="en-US" altLang="en-US" sz="2000" dirty="0" smtClean="0"/>
              <a:t>The </a:t>
            </a:r>
            <a:r>
              <a:rPr lang="en-US" altLang="en-US" sz="2000" b="1" dirty="0" smtClean="0">
                <a:solidFill>
                  <a:srgbClr val="FF0000"/>
                </a:solidFill>
              </a:rPr>
              <a:t>enthalpy, H,</a:t>
            </a:r>
            <a:r>
              <a:rPr lang="en-US" altLang="en-US" sz="2000" dirty="0" smtClean="0">
                <a:solidFill>
                  <a:srgbClr val="FF0000"/>
                </a:solidFill>
              </a:rPr>
              <a:t> </a:t>
            </a:r>
            <a:r>
              <a:rPr lang="en-US" altLang="en-US" sz="2000" dirty="0" smtClean="0"/>
              <a:t>of a system is the sum of the internal energy of the system and the product of pressure and volume</a:t>
            </a:r>
            <a:r>
              <a:rPr lang="en-US" altLang="en-US" sz="2000" dirty="0"/>
              <a:t>.</a:t>
            </a:r>
            <a:endParaRPr lang="en-US" altLang="en-US" sz="2000" dirty="0" smtClean="0"/>
          </a:p>
          <a:p>
            <a:pPr marL="0" indent="0" algn="ctr">
              <a:buNone/>
            </a:pPr>
            <a:r>
              <a:rPr lang="en-US" altLang="en-US" sz="2000" b="1" dirty="0" smtClean="0"/>
              <a:t>H = E + PV</a:t>
            </a:r>
          </a:p>
          <a:p>
            <a:pPr marL="0" indent="0" algn="ctr">
              <a:buNone/>
            </a:pPr>
            <a:r>
              <a:rPr lang="ar-SA" sz="2000" dirty="0"/>
              <a:t>حرارة التفاعل </a:t>
            </a:r>
            <a:r>
              <a:rPr lang="ar-SA" sz="2000" dirty="0" smtClean="0"/>
              <a:t>هو </a:t>
            </a:r>
            <a:r>
              <a:rPr lang="ar-SA" sz="2000" dirty="0"/>
              <a:t>تغيّر المحتوى </a:t>
            </a:r>
            <a:r>
              <a:rPr lang="ar-SA" sz="2000" dirty="0" smtClean="0"/>
              <a:t>الحراري في التفاعل.</a:t>
            </a:r>
            <a:endParaRPr lang="en-US" sz="2000" dirty="0" smtClean="0"/>
          </a:p>
          <a:p>
            <a:pPr marL="0" indent="0" algn="ctr">
              <a:buNone/>
            </a:pPr>
            <a:endParaRPr lang="en-US" altLang="en-US" sz="2000" b="1" dirty="0" smtClean="0"/>
          </a:p>
          <a:p>
            <a:pPr marL="0" indent="0" eaLnBrk="1" hangingPunct="1">
              <a:lnSpc>
                <a:spcPct val="90000"/>
              </a:lnSpc>
              <a:buNone/>
            </a:pPr>
            <a:r>
              <a:rPr lang="en-US" altLang="en-US" sz="2000" dirty="0" smtClean="0"/>
              <a:t>the </a:t>
            </a:r>
            <a:r>
              <a:rPr lang="en-US" altLang="en-US" sz="2000" b="1" dirty="0" smtClean="0">
                <a:solidFill>
                  <a:srgbClr val="FF0000"/>
                </a:solidFill>
              </a:rPr>
              <a:t>enthalpy change, </a:t>
            </a:r>
            <a:r>
              <a:rPr lang="en-US" altLang="en-US" sz="2000" b="1" dirty="0" smtClean="0">
                <a:solidFill>
                  <a:srgbClr val="FF0000"/>
                </a:solidFill>
                <a:latin typeface="Symbol" panose="05050102010706020507" pitchFamily="18" charset="2"/>
              </a:rPr>
              <a:t>D</a:t>
            </a:r>
            <a:r>
              <a:rPr lang="en-US" altLang="en-US" sz="2000" b="1" dirty="0" smtClean="0">
                <a:solidFill>
                  <a:srgbClr val="FF0000"/>
                </a:solidFill>
              </a:rPr>
              <a:t>H</a:t>
            </a:r>
            <a:r>
              <a:rPr lang="en-US" altLang="en-US" sz="2000" b="1" dirty="0" smtClean="0">
                <a:solidFill>
                  <a:schemeClr val="hlink"/>
                </a:solidFill>
              </a:rPr>
              <a:t>,</a:t>
            </a:r>
            <a:r>
              <a:rPr lang="en-US" altLang="en-US" sz="2000" dirty="0" smtClean="0"/>
              <a:t> of a reaction is the heat evolved in a reaction at constant pressure.</a:t>
            </a:r>
          </a:p>
        </p:txBody>
      </p:sp>
      <p:pic>
        <p:nvPicPr>
          <p:cNvPr id="61446" name="Picture 4" descr="06_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752" y="2821396"/>
            <a:ext cx="3430028" cy="4277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6: </a:t>
            </a:r>
            <a:r>
              <a:rPr lang="en-US" altLang="en-US" sz="2800" b="1" dirty="0">
                <a:solidFill>
                  <a:srgbClr val="0070C0"/>
                </a:solidFill>
                <a:effectLst>
                  <a:outerShdw blurRad="38100" dist="38100" dir="2700000" algn="tl">
                    <a:srgbClr val="000000">
                      <a:alpha val="43137"/>
                    </a:srgbClr>
                  </a:outerShdw>
                </a:effectLst>
              </a:rPr>
              <a:t>Reaction Kinetics and Thermodynamics </a:t>
            </a:r>
          </a:p>
        </p:txBody>
      </p:sp>
      <p:pic>
        <p:nvPicPr>
          <p:cNvPr id="8" name="صورة 7"/>
          <p:cNvPicPr/>
          <p:nvPr/>
        </p:nvPicPr>
        <p:blipFill>
          <a:blip r:embed="rId4">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9"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pic>
        <p:nvPicPr>
          <p:cNvPr id="14" name="Picture 2" descr="نتيجة بحث الصور عن ‪light clipar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892819">
            <a:off x="9047887" y="1976468"/>
            <a:ext cx="503953" cy="59589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155863" y="844565"/>
            <a:ext cx="5312929" cy="461665"/>
          </a:xfrm>
          <a:prstGeom prst="rect">
            <a:avLst/>
          </a:prstGeom>
        </p:spPr>
        <p:txBody>
          <a:bodyPr wrap="none">
            <a:spAutoFit/>
          </a:bodyPr>
          <a:lstStyle/>
          <a:p>
            <a:r>
              <a:rPr lang="en-US" altLang="en-US" sz="2400" b="1" dirty="0">
                <a:solidFill>
                  <a:srgbClr val="C00000"/>
                </a:solidFill>
              </a:rPr>
              <a:t>6</a:t>
            </a:r>
            <a:r>
              <a:rPr lang="en-US" altLang="en-US" sz="2400" b="1" dirty="0" smtClean="0">
                <a:solidFill>
                  <a:srgbClr val="C00000"/>
                </a:solidFill>
              </a:rPr>
              <a:t>.1.The </a:t>
            </a:r>
            <a:r>
              <a:rPr lang="en-US" altLang="en-US" sz="2400" b="1" dirty="0">
                <a:solidFill>
                  <a:srgbClr val="C00000"/>
                </a:solidFill>
              </a:rPr>
              <a:t>First Law of Thermodynamics </a:t>
            </a:r>
          </a:p>
        </p:txBody>
      </p:sp>
    </p:spTree>
    <p:extLst>
      <p:ext uri="{BB962C8B-B14F-4D97-AF65-F5344CB8AC3E}">
        <p14:creationId xmlns:p14="http://schemas.microsoft.com/office/powerpoint/2010/main" val="30561202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75920" y="135781"/>
            <a:ext cx="9652000" cy="483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90000"/>
              </a:lnSpc>
            </a:pPr>
            <a:r>
              <a:rPr lang="en-US" altLang="en-US" sz="2800" b="1" dirty="0">
                <a:solidFill>
                  <a:srgbClr val="0070C0"/>
                </a:solidFill>
                <a:effectLst>
                  <a:outerShdw blurRad="38100" dist="38100" dir="2700000" algn="tl">
                    <a:srgbClr val="000000">
                      <a:alpha val="43137"/>
                    </a:srgbClr>
                  </a:outerShdw>
                </a:effectLst>
              </a:rPr>
              <a:t>Chapter </a:t>
            </a:r>
            <a:r>
              <a:rPr lang="en-US" altLang="en-US" sz="2800" b="1" dirty="0" smtClean="0">
                <a:solidFill>
                  <a:srgbClr val="0070C0"/>
                </a:solidFill>
                <a:effectLst>
                  <a:outerShdw blurRad="38100" dist="38100" dir="2700000" algn="tl">
                    <a:srgbClr val="000000">
                      <a:alpha val="43137"/>
                    </a:srgbClr>
                  </a:outerShdw>
                </a:effectLst>
              </a:rPr>
              <a:t>6: </a:t>
            </a:r>
            <a:r>
              <a:rPr lang="en-US" altLang="en-US" sz="2800" b="1" dirty="0">
                <a:solidFill>
                  <a:srgbClr val="0070C0"/>
                </a:solidFill>
                <a:effectLst>
                  <a:outerShdw blurRad="38100" dist="38100" dir="2700000" algn="tl">
                    <a:srgbClr val="000000">
                      <a:alpha val="43137"/>
                    </a:srgbClr>
                  </a:outerShdw>
                </a:effectLst>
              </a:rPr>
              <a:t>Reaction Kinetics and Thermodynamics </a:t>
            </a:r>
          </a:p>
        </p:txBody>
      </p:sp>
      <p:pic>
        <p:nvPicPr>
          <p:cNvPr id="17" name="صورة 7"/>
          <p:cNvPicPr/>
          <p:nvPr/>
        </p:nvPicPr>
        <p:blipFill>
          <a:blip r:embed="rId2">
            <a:extLst>
              <a:ext uri="{28A0092B-C50C-407E-A947-70E740481C1C}">
                <a14:useLocalDpi xmlns:a14="http://schemas.microsoft.com/office/drawing/2010/main" val="0"/>
              </a:ext>
            </a:extLst>
          </a:blip>
          <a:stretch>
            <a:fillRect/>
          </a:stretch>
        </p:blipFill>
        <p:spPr>
          <a:xfrm>
            <a:off x="10247971" y="-45719"/>
            <a:ext cx="999903" cy="1427356"/>
          </a:xfrm>
          <a:prstGeom prst="rect">
            <a:avLst/>
          </a:prstGeom>
        </p:spPr>
      </p:pic>
      <p:sp>
        <p:nvSpPr>
          <p:cNvPr id="2" name="Slide Number Placeholder 1"/>
          <p:cNvSpPr>
            <a:spLocks noGrp="1"/>
          </p:cNvSpPr>
          <p:nvPr>
            <p:ph type="sldNum" sz="quarter" idx="12"/>
          </p:nvPr>
        </p:nvSpPr>
        <p:spPr/>
        <p:txBody>
          <a:bodyPr/>
          <a:lstStyle/>
          <a:p>
            <a:fld id="{610F96AB-83DF-4AF5-BF46-4A27F3A041FE}" type="slidenum">
              <a:rPr lang="en-US" smtClean="0"/>
              <a:t>9</a:t>
            </a:fld>
            <a:endParaRPr lang="en-US"/>
          </a:p>
        </p:txBody>
      </p:sp>
      <p:sp>
        <p:nvSpPr>
          <p:cNvPr id="9" name="Rectangle 7">
            <a:extLst>
              <a:ext uri="{FF2B5EF4-FFF2-40B4-BE49-F238E27FC236}">
                <a16:creationId xmlns:a16="http://schemas.microsoft.com/office/drawing/2014/main" id="{BE5F761F-C043-4CFB-8BA1-9E2E3ACF0142}"/>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1" name="Rectangle 8">
            <a:extLst>
              <a:ext uri="{FF2B5EF4-FFF2-40B4-BE49-F238E27FC236}">
                <a16:creationId xmlns:a16="http://schemas.microsoft.com/office/drawing/2014/main" id="{138FE63A-1AFE-4BD5-AA83-C392326D2111}"/>
              </a:ext>
            </a:extLst>
          </p:cNvPr>
          <p:cNvSpPr>
            <a:spLocks noChangeArrowheads="1"/>
          </p:cNvSpPr>
          <p:nvPr/>
        </p:nvSpPr>
        <p:spPr bwMode="auto">
          <a:xfrm>
            <a:off x="155863" y="857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2" name="Rectangle 10">
            <a:extLst>
              <a:ext uri="{FF2B5EF4-FFF2-40B4-BE49-F238E27FC236}">
                <a16:creationId xmlns:a16="http://schemas.microsoft.com/office/drawing/2014/main" id="{924A903D-F0DE-42AB-8681-F91405437559}"/>
              </a:ext>
            </a:extLst>
          </p:cNvPr>
          <p:cNvSpPr>
            <a:spLocks noChangeArrowheads="1"/>
          </p:cNvSpPr>
          <p:nvPr/>
        </p:nvSpPr>
        <p:spPr bwMode="auto">
          <a:xfrm>
            <a:off x="155863" y="53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4" name="Rectangle 11">
            <a:extLst>
              <a:ext uri="{FF2B5EF4-FFF2-40B4-BE49-F238E27FC236}">
                <a16:creationId xmlns:a16="http://schemas.microsoft.com/office/drawing/2014/main" id="{ADC84B1F-418A-4454-83A6-D8146EBE566F}"/>
              </a:ext>
            </a:extLst>
          </p:cNvPr>
          <p:cNvSpPr>
            <a:spLocks noChangeArrowheads="1"/>
          </p:cNvSpPr>
          <p:nvPr/>
        </p:nvSpPr>
        <p:spPr bwMode="auto">
          <a:xfrm>
            <a:off x="155863" y="1047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defRPr>
            </a:lvl9pPr>
          </a:lstStyle>
          <a:p>
            <a:endParaRPr lang="ar-SA" altLang="ar-SA">
              <a:ea typeface="Majalla UI"/>
            </a:endParaRPr>
          </a:p>
        </p:txBody>
      </p:sp>
      <p:sp>
        <p:nvSpPr>
          <p:cNvPr id="10" name="Rectangle 2"/>
          <p:cNvSpPr txBox="1">
            <a:spLocks noChangeArrowheads="1"/>
          </p:cNvSpPr>
          <p:nvPr/>
        </p:nvSpPr>
        <p:spPr>
          <a:xfrm>
            <a:off x="82290" y="1358356"/>
            <a:ext cx="11165583" cy="1463040"/>
          </a:xfrm>
          <a:prstGeom prst="rect">
            <a:avLst/>
          </a:prstGeom>
        </p:spPr>
        <p:txBody>
          <a:bodyPr>
            <a:normAutofit/>
          </a:bodyPr>
          <a:lstStyle>
            <a:lvl1pPr algn="l" defTabSz="857250" rtl="0" eaLnBrk="1" latinLnBrk="0" hangingPunct="1">
              <a:lnSpc>
                <a:spcPct val="90000"/>
              </a:lnSpc>
              <a:spcBef>
                <a:spcPct val="0"/>
              </a:spcBef>
              <a:buNone/>
              <a:defRPr sz="5063" kern="1200" cap="all"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defRPr/>
            </a:pPr>
            <a:r>
              <a:rPr lang="en-US" sz="2200" b="1" cap="none" dirty="0" smtClean="0">
                <a:solidFill>
                  <a:srgbClr val="C00000"/>
                </a:solidFill>
              </a:rPr>
              <a:t>Example: 6.1.p158 </a:t>
            </a:r>
          </a:p>
          <a:p>
            <a:pPr>
              <a:defRPr/>
            </a:pPr>
            <a:r>
              <a:rPr lang="en-US" sz="2200" cap="none" dirty="0" smtClean="0">
                <a:solidFill>
                  <a:srgbClr val="C00000"/>
                </a:solidFill>
              </a:rPr>
              <a:t>Inflating a balloon requires the inflator to do pressure-volume work on the surrounding. If a balloon is inflated from volume of 0.100 L to 1.85 L against external pressure of 1 atm. How much work is done (in joule)?</a:t>
            </a:r>
          </a:p>
          <a:p>
            <a:pPr>
              <a:defRPr/>
            </a:pPr>
            <a:endParaRPr lang="en-US" sz="2200" cap="none" dirty="0"/>
          </a:p>
        </p:txBody>
      </p:sp>
      <mc:AlternateContent xmlns:mc="http://schemas.openxmlformats.org/markup-compatibility/2006" xmlns:a14="http://schemas.microsoft.com/office/drawing/2010/main">
        <mc:Choice Requires="a14">
          <p:sp>
            <p:nvSpPr>
              <p:cNvPr id="3" name="TextBox 2"/>
              <p:cNvSpPr txBox="1"/>
              <p:nvPr/>
            </p:nvSpPr>
            <p:spPr>
              <a:xfrm>
                <a:off x="3725917" y="3750235"/>
                <a:ext cx="2414122" cy="20313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𝑉</m:t>
                      </m:r>
                      <m:r>
                        <a:rPr lang="en-US" sz="2200" b="0" i="1" smtClean="0">
                          <a:latin typeface="Cambria Math" panose="02040503050406030204" pitchFamily="18" charset="0"/>
                          <a:ea typeface="Cambria Math" panose="02040503050406030204" pitchFamily="18" charset="0"/>
                        </a:rPr>
                        <m:t>=</m:t>
                      </m:r>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𝑉</m:t>
                          </m:r>
                        </m:e>
                        <m:sub>
                          <m:r>
                            <a:rPr lang="en-US" sz="2200" b="0" i="1" smtClean="0">
                              <a:latin typeface="Cambria Math" panose="02040503050406030204" pitchFamily="18" charset="0"/>
                              <a:ea typeface="Cambria Math" panose="02040503050406030204" pitchFamily="18" charset="0"/>
                            </a:rPr>
                            <m:t>2</m:t>
                          </m:r>
                        </m:sub>
                      </m:sSub>
                      <m:r>
                        <a:rPr lang="en-US" sz="2200" b="0" i="1" smtClean="0">
                          <a:latin typeface="Cambria Math" panose="02040503050406030204" pitchFamily="18" charset="0"/>
                          <a:ea typeface="Cambria Math" panose="02040503050406030204" pitchFamily="18" charset="0"/>
                        </a:rPr>
                        <m:t>−</m:t>
                      </m:r>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𝑉</m:t>
                          </m:r>
                        </m:e>
                        <m:sub>
                          <m:r>
                            <a:rPr lang="en-US" sz="2200" b="0" i="1" smtClean="0">
                              <a:latin typeface="Cambria Math" panose="02040503050406030204" pitchFamily="18" charset="0"/>
                              <a:ea typeface="Cambria Math" panose="02040503050406030204" pitchFamily="18" charset="0"/>
                            </a:rPr>
                            <m:t>1</m:t>
                          </m:r>
                        </m:sub>
                      </m:sSub>
                    </m:oMath>
                  </m:oMathPara>
                </a14:m>
                <a:endParaRPr lang="en-US" sz="2200" dirty="0" smtClean="0"/>
              </a:p>
              <a:p>
                <a:r>
                  <a:rPr lang="en-US" sz="2200" dirty="0"/>
                  <a:t> </a:t>
                </a:r>
                <a:r>
                  <a:rPr lang="en-US" sz="2200" dirty="0" smtClean="0"/>
                  <a:t>      = 1.85L – 0.001L</a:t>
                </a:r>
              </a:p>
              <a:p>
                <a:r>
                  <a:rPr lang="en-US" sz="2200" dirty="0"/>
                  <a:t> </a:t>
                </a:r>
                <a:r>
                  <a:rPr lang="en-US" sz="2200" dirty="0" smtClean="0"/>
                  <a:t>       =1.75L</a:t>
                </a:r>
              </a:p>
              <a:p>
                <a:r>
                  <a:rPr lang="en-US" sz="2200" dirty="0" smtClean="0"/>
                  <a:t>w =-P</a:t>
                </a:r>
                <a:r>
                  <a:rPr lang="en-US" sz="2200" dirty="0">
                    <a:ea typeface="Cambria Math" panose="02040503050406030204" pitchFamily="18" charset="0"/>
                  </a:rPr>
                  <a:t> </a:t>
                </a:r>
                <a14:m>
                  <m:oMath xmlns:m="http://schemas.openxmlformats.org/officeDocument/2006/math">
                    <m:r>
                      <a:rPr lang="en-US" sz="2200" i="1">
                        <a:latin typeface="Cambria Math" panose="02040503050406030204" pitchFamily="18" charset="0"/>
                        <a:ea typeface="Cambria Math" panose="02040503050406030204" pitchFamily="18" charset="0"/>
                      </a:rPr>
                      <m:t>∆</m:t>
                    </m:r>
                    <m:r>
                      <a:rPr lang="en-US" sz="2200" i="1">
                        <a:latin typeface="Cambria Math" panose="02040503050406030204" pitchFamily="18" charset="0"/>
                        <a:ea typeface="Cambria Math" panose="02040503050406030204" pitchFamily="18" charset="0"/>
                      </a:rPr>
                      <m:t>𝑉</m:t>
                    </m:r>
                  </m:oMath>
                </a14:m>
                <a:endParaRPr lang="en-US" sz="2200" dirty="0" smtClean="0">
                  <a:ea typeface="Cambria Math" panose="02040503050406030204" pitchFamily="18" charset="0"/>
                </a:endParaRPr>
              </a:p>
              <a:p>
                <a:r>
                  <a:rPr lang="en-US" sz="2200" dirty="0" smtClean="0"/>
                  <a:t>    =-1atm x 1.75L</a:t>
                </a:r>
              </a:p>
              <a:p>
                <a:r>
                  <a:rPr lang="en-US" sz="2200" dirty="0"/>
                  <a:t> </a:t>
                </a:r>
                <a:r>
                  <a:rPr lang="en-US" sz="2200" dirty="0" smtClean="0"/>
                  <a:t>    =-1.75L.atm </a:t>
                </a:r>
                <a:endParaRPr lang="en-US" sz="2200" dirty="0"/>
              </a:p>
            </p:txBody>
          </p:sp>
        </mc:Choice>
        <mc:Fallback xmlns="">
          <p:sp>
            <p:nvSpPr>
              <p:cNvPr id="3" name="TextBox 2"/>
              <p:cNvSpPr txBox="1">
                <a:spLocks noRot="1" noChangeAspect="1" noMove="1" noResize="1" noEditPoints="1" noAdjustHandles="1" noChangeArrowheads="1" noChangeShapeType="1" noTextEdit="1"/>
              </p:cNvSpPr>
              <p:nvPr/>
            </p:nvSpPr>
            <p:spPr>
              <a:xfrm>
                <a:off x="3725917" y="3750235"/>
                <a:ext cx="2414122" cy="2031325"/>
              </a:xfrm>
              <a:prstGeom prst="rect">
                <a:avLst/>
              </a:prstGeom>
              <a:blipFill>
                <a:blip r:embed="rId4"/>
                <a:stretch>
                  <a:fillRect l="-7071" r="-6313" b="-75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4244012" y="3170436"/>
                <a:ext cx="1230786" cy="430887"/>
              </a:xfrm>
              <a:prstGeom prst="rect">
                <a:avLst/>
              </a:prstGeom>
            </p:spPr>
            <p:txBody>
              <a:bodyPr wrap="none">
                <a:spAutoFit/>
              </a:bodyPr>
              <a:lstStyle/>
              <a:p>
                <a:r>
                  <a:rPr lang="en-US" sz="2200" dirty="0"/>
                  <a:t>w=-P</a:t>
                </a:r>
                <a:r>
                  <a:rPr lang="en-US" sz="2200" dirty="0">
                    <a:ea typeface="Cambria Math" panose="02040503050406030204" pitchFamily="18" charset="0"/>
                  </a:rPr>
                  <a:t> </a:t>
                </a:r>
                <a14:m>
                  <m:oMath xmlns:m="http://schemas.openxmlformats.org/officeDocument/2006/math">
                    <m:r>
                      <a:rPr lang="en-US" sz="2200" i="1">
                        <a:latin typeface="Cambria Math" panose="02040503050406030204" pitchFamily="18" charset="0"/>
                        <a:ea typeface="Cambria Math" panose="02040503050406030204" pitchFamily="18" charset="0"/>
                      </a:rPr>
                      <m:t>∆</m:t>
                    </m:r>
                    <m:r>
                      <a:rPr lang="en-US" sz="2200" i="1">
                        <a:latin typeface="Cambria Math" panose="02040503050406030204" pitchFamily="18" charset="0"/>
                        <a:ea typeface="Cambria Math" panose="02040503050406030204" pitchFamily="18" charset="0"/>
                      </a:rPr>
                      <m:t>𝑉</m:t>
                    </m:r>
                  </m:oMath>
                </a14:m>
                <a:endParaRPr lang="en-US" sz="2200" dirty="0"/>
              </a:p>
            </p:txBody>
          </p:sp>
        </mc:Choice>
        <mc:Fallback xmlns="">
          <p:sp>
            <p:nvSpPr>
              <p:cNvPr id="4" name="Rectangle 3"/>
              <p:cNvSpPr>
                <a:spLocks noRot="1" noChangeAspect="1" noMove="1" noResize="1" noEditPoints="1" noAdjustHandles="1" noChangeArrowheads="1" noChangeShapeType="1" noTextEdit="1"/>
              </p:cNvSpPr>
              <p:nvPr/>
            </p:nvSpPr>
            <p:spPr>
              <a:xfrm>
                <a:off x="4244012" y="3170436"/>
                <a:ext cx="1230786" cy="430887"/>
              </a:xfrm>
              <a:prstGeom prst="rect">
                <a:avLst/>
              </a:prstGeom>
              <a:blipFill>
                <a:blip r:embed="rId5"/>
                <a:stretch>
                  <a:fillRect l="-6436" t="-9859" b="-28169"/>
                </a:stretch>
              </a:blipFill>
            </p:spPr>
            <p:txBody>
              <a:bodyPr/>
              <a:lstStyle/>
              <a:p>
                <a:r>
                  <a:rPr lang="en-US">
                    <a:noFill/>
                  </a:rPr>
                  <a:t> </a:t>
                </a:r>
              </a:p>
            </p:txBody>
          </p:sp>
        </mc:Fallback>
      </mc:AlternateContent>
      <p:sp>
        <p:nvSpPr>
          <p:cNvPr id="5" name="TextBox 4"/>
          <p:cNvSpPr txBox="1"/>
          <p:nvPr/>
        </p:nvSpPr>
        <p:spPr>
          <a:xfrm>
            <a:off x="3375927" y="5921529"/>
            <a:ext cx="3783724" cy="430887"/>
          </a:xfrm>
          <a:prstGeom prst="rect">
            <a:avLst/>
          </a:prstGeom>
          <a:noFill/>
        </p:spPr>
        <p:txBody>
          <a:bodyPr wrap="square" rtlCol="0">
            <a:spAutoFit/>
          </a:bodyPr>
          <a:lstStyle/>
          <a:p>
            <a:r>
              <a:rPr lang="en-US" sz="2200" dirty="0" smtClean="0"/>
              <a:t>-1.75 </a:t>
            </a:r>
            <a:r>
              <a:rPr lang="en-US" sz="2200" dirty="0" err="1" smtClean="0"/>
              <a:t>L.atm</a:t>
            </a:r>
            <a:r>
              <a:rPr lang="en-US" sz="2200" dirty="0" smtClean="0"/>
              <a:t> x 101.3 J=-177J</a:t>
            </a:r>
            <a:endParaRPr lang="en-US" sz="2200" dirty="0"/>
          </a:p>
        </p:txBody>
      </p:sp>
      <p:pic>
        <p:nvPicPr>
          <p:cNvPr id="13" name="Picture 2" descr="نتيجة بحث الصور عن ‪light clipar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892819">
            <a:off x="9355410" y="3177189"/>
            <a:ext cx="503953" cy="59589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8324944" y="3902305"/>
            <a:ext cx="2879314" cy="646331"/>
          </a:xfrm>
          <a:prstGeom prst="rect">
            <a:avLst/>
          </a:prstGeom>
          <a:solidFill>
            <a:srgbClr val="FFFF99"/>
          </a:solidFill>
        </p:spPr>
        <p:txBody>
          <a:bodyPr wrap="none">
            <a:spAutoFit/>
          </a:bodyPr>
          <a:lstStyle/>
          <a:p>
            <a:r>
              <a:rPr lang="ar-SA" dirty="0" smtClean="0"/>
              <a:t>لتحويل إلى جول نضرب في 101.3</a:t>
            </a:r>
          </a:p>
          <a:p>
            <a:r>
              <a:rPr lang="en-US" dirty="0" smtClean="0"/>
              <a:t>To </a:t>
            </a:r>
            <a:r>
              <a:rPr lang="en-US" dirty="0"/>
              <a:t>convert to J = x101.3</a:t>
            </a:r>
          </a:p>
        </p:txBody>
      </p:sp>
    </p:spTree>
    <p:extLst>
      <p:ext uri="{BB962C8B-B14F-4D97-AF65-F5344CB8AC3E}">
        <p14:creationId xmlns:p14="http://schemas.microsoft.com/office/powerpoint/2010/main" val="6792324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Garamond">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12955</TotalTime>
  <Words>3431</Words>
  <Application>Microsoft Office PowerPoint</Application>
  <PresentationFormat>Custom</PresentationFormat>
  <Paragraphs>832</Paragraphs>
  <Slides>74</Slides>
  <Notes>26</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74</vt:i4>
      </vt:variant>
    </vt:vector>
  </HeadingPairs>
  <TitlesOfParts>
    <vt:vector size="90" baseType="lpstr">
      <vt:lpstr>ＭＳ Ｐゴシック</vt:lpstr>
      <vt:lpstr>SimSun</vt:lpstr>
      <vt:lpstr>Arial</vt:lpstr>
      <vt:lpstr>Calibri</vt:lpstr>
      <vt:lpstr>Cambria Math</vt:lpstr>
      <vt:lpstr>Comic Sans MS</vt:lpstr>
      <vt:lpstr>Garamond</vt:lpstr>
      <vt:lpstr>Lucida Grande</vt:lpstr>
      <vt:lpstr>Lucida Sans Unicode</vt:lpstr>
      <vt:lpstr>Majalla UI</vt:lpstr>
      <vt:lpstr>Symbol</vt:lpstr>
      <vt:lpstr>Times New Roman</vt:lpstr>
      <vt:lpstr>Verdana</vt:lpstr>
      <vt:lpstr>Wingdings</vt:lpstr>
      <vt:lpstr>Wood Type</vt:lpstr>
      <vt:lpstr>ISIS/Draw Sketch</vt:lpstr>
      <vt:lpstr>PowerPoint Presentation</vt:lpstr>
      <vt:lpstr>PowerPoint Presentation</vt:lpstr>
      <vt:lpstr>PowerPoint Presentation</vt:lpstr>
      <vt:lpstr>PowerPoint Presentation</vt:lpstr>
      <vt:lpstr>PowerPoint Presentation</vt:lpstr>
      <vt:lpstr>Pressure–Volume (PV) Work</vt:lpstr>
      <vt:lpstr>Bomb Calorimeter</vt:lpstr>
      <vt:lpstr>the coffee-cup calorimeter is used to measure enthalpy change DH, in solution. </vt:lpstr>
      <vt:lpstr>PowerPoint Presentation</vt:lpstr>
      <vt:lpstr>PowerPoint Presentation</vt:lpstr>
      <vt:lpstr>PowerPoint Presentation</vt:lpstr>
      <vt:lpstr>Classes of Organic Compounds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Organic Nomenclature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3-Alkenes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Aromatic Nomenclature</vt:lpstr>
      <vt:lpstr>PowerPoint Presentation</vt:lpstr>
      <vt:lpstr>PowerPoint Presentation</vt:lpstr>
      <vt:lpstr>PowerPoint Presentation</vt:lpstr>
      <vt:lpstr>PowerPoint Presentation</vt:lpstr>
      <vt:lpstr>Formation of alcohols:</vt:lpstr>
      <vt:lpstr>Properties and Uses of Alcohols</vt:lpstr>
      <vt:lpstr>PowerPoint Presentation</vt:lpstr>
      <vt:lpstr>PowerPoint Presentation</vt:lpstr>
      <vt:lpstr>PowerPoint Presentation</vt:lpstr>
      <vt:lpstr>PowerPoint Presentation</vt:lpstr>
      <vt:lpstr>PowerPoint Presentation</vt:lpstr>
      <vt:lpstr>Decomposition of esters</vt:lpstr>
      <vt:lpstr>PowerPoint Presentation</vt:lpstr>
      <vt:lpstr>7-Amides</vt:lpstr>
      <vt:lpstr>PowerPoint Presentation</vt:lpstr>
      <vt:lpstr>PowerPoint Presentation</vt:lpstr>
      <vt:lpstr>PowerPoint Presentation</vt:lpstr>
      <vt:lpstr>PowerPoint Presentation</vt:lpstr>
      <vt:lpstr>Monosaccharides</vt:lpstr>
      <vt:lpstr>polysaccharides</vt:lpstr>
      <vt:lpstr>PowerPoint Presentation</vt:lpstr>
      <vt:lpstr>Fats</vt:lpstr>
      <vt:lpstr>PowerPoint Presentation</vt:lpstr>
      <vt:lpstr>Comparing Nucleic Acid Types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Windows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Ohoud Al-Qurashi</dc:creator>
  <cp:lastModifiedBy>Ohoud Al-Qurashi</cp:lastModifiedBy>
  <cp:revision>579</cp:revision>
  <dcterms:created xsi:type="dcterms:W3CDTF">2017-09-11T08:43:17Z</dcterms:created>
  <dcterms:modified xsi:type="dcterms:W3CDTF">2017-12-09T16:55:13Z</dcterms:modified>
</cp:coreProperties>
</file>